
<file path=[Content_Types].xml><?xml version="1.0" encoding="utf-8"?>
<Types xmlns="http://schemas.openxmlformats.org/package/2006/content-types">
  <Default Extension="png" ContentType="image/png"/>
  <Default Extension="jpeg" ContentType="image/jpeg"/>
  <Default Extension="glb" ContentType="model/gltf.binary"/>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28"/>
  </p:notesMasterIdLst>
  <p:handoutMasterIdLst>
    <p:handoutMasterId r:id="rId29"/>
  </p:handoutMasterIdLst>
  <p:sldIdLst>
    <p:sldId id="257" r:id="rId2"/>
    <p:sldId id="258" r:id="rId3"/>
    <p:sldId id="283" r:id="rId4"/>
    <p:sldId id="271" r:id="rId5"/>
    <p:sldId id="284" r:id="rId6"/>
    <p:sldId id="259" r:id="rId7"/>
    <p:sldId id="261" r:id="rId8"/>
    <p:sldId id="262" r:id="rId9"/>
    <p:sldId id="263" r:id="rId10"/>
    <p:sldId id="264" r:id="rId11"/>
    <p:sldId id="265" r:id="rId12"/>
    <p:sldId id="266" r:id="rId13"/>
    <p:sldId id="267" r:id="rId14"/>
    <p:sldId id="269" r:id="rId15"/>
    <p:sldId id="268" r:id="rId16"/>
    <p:sldId id="272" r:id="rId17"/>
    <p:sldId id="273" r:id="rId18"/>
    <p:sldId id="274" r:id="rId19"/>
    <p:sldId id="275" r:id="rId20"/>
    <p:sldId id="276" r:id="rId21"/>
    <p:sldId id="277" r:id="rId22"/>
    <p:sldId id="278" r:id="rId23"/>
    <p:sldId id="279" r:id="rId24"/>
    <p:sldId id="280" r:id="rId25"/>
    <p:sldId id="281" r:id="rId26"/>
    <p:sldId id="270" r:id="rId27"/>
  </p:sldIdLst>
  <p:sldSz cx="12192000" cy="6858000"/>
  <p:notesSz cx="6858000" cy="9144000"/>
  <p:defaultTextStyle>
    <a:defPPr rtl="0">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296" userDrawn="1">
          <p15:clr>
            <a:srgbClr val="A4A3A4"/>
          </p15:clr>
        </p15:guide>
        <p15:guide id="4" orient="horz" pos="412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89911" autoAdjust="0"/>
  </p:normalViewPr>
  <p:slideViewPr>
    <p:cSldViewPr snapToGrid="0">
      <p:cViewPr varScale="1">
        <p:scale>
          <a:sx n="78" d="100"/>
          <a:sy n="78" d="100"/>
        </p:scale>
        <p:origin x="420" y="84"/>
      </p:cViewPr>
      <p:guideLst>
        <p:guide orient="horz" pos="2160"/>
        <p:guide pos="3840"/>
        <p:guide pos="7296"/>
        <p:guide orient="horz" pos="4128"/>
      </p:guideLst>
    </p:cSldViewPr>
  </p:slideViewPr>
  <p:notesTextViewPr>
    <p:cViewPr>
      <p:scale>
        <a:sx n="3" d="2"/>
        <a:sy n="3" d="2"/>
      </p:scale>
      <p:origin x="0" y="0"/>
    </p:cViewPr>
  </p:notesTextViewPr>
  <p:notesViewPr>
    <p:cSldViewPr snapToGrid="0" showGuides="1">
      <p:cViewPr varScale="1">
        <p:scale>
          <a:sx n="85" d="100"/>
          <a:sy n="85" d="100"/>
        </p:scale>
        <p:origin x="3804"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vi-VN" dirty="0">
              <a:latin typeface="Calibri" panose="020F0502020204030204" pitchFamily="34" charset="0"/>
            </a:endParaRPr>
          </a:p>
        </p:txBody>
      </p:sp>
      <p:sp>
        <p:nvSpPr>
          <p:cNvPr id="3" name="Chỗ dành sẵn cho Ngày tháng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F8216B0-F6DF-414B-AB76-A2A24EB9861F}" type="datetime1">
              <a:rPr lang="vi-VN" smtClean="0">
                <a:latin typeface="Calibri" panose="020F0502020204030204" pitchFamily="34" charset="0"/>
              </a:rPr>
              <a:t>21/03/2019</a:t>
            </a:fld>
            <a:endParaRPr lang="vi-VN" dirty="0">
              <a:latin typeface="Calibri" panose="020F0502020204030204" pitchFamily="34" charset="0"/>
            </a:endParaRPr>
          </a:p>
        </p:txBody>
      </p:sp>
      <p:sp>
        <p:nvSpPr>
          <p:cNvPr id="4" name="Chỗ dành sẵn cho Chân trang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vi-VN" dirty="0">
              <a:latin typeface="Calibri" panose="020F0502020204030204" pitchFamily="34" charset="0"/>
            </a:endParaRPr>
          </a:p>
        </p:txBody>
      </p:sp>
      <p:sp>
        <p:nvSpPr>
          <p:cNvPr id="5" name="Chỗ dành sẵn cho Số hiệu Bản chiế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64E50CC-F33A-4EF4-9F12-93EC4A21A0CF}" type="slidenum">
              <a:rPr lang="vi-VN" smtClean="0">
                <a:latin typeface="Calibri" panose="020F0502020204030204" pitchFamily="34" charset="0"/>
              </a:rPr>
              <a:t>‹#›</a:t>
            </a:fld>
            <a:endParaRPr lang="vi-VN" dirty="0">
              <a:latin typeface="Calibri" panose="020F0502020204030204" pitchFamily="34" charset="0"/>
            </a:endParaRPr>
          </a:p>
        </p:txBody>
      </p:sp>
    </p:spTree>
    <p:extLst>
      <p:ext uri="{BB962C8B-B14F-4D97-AF65-F5344CB8AC3E}">
        <p14:creationId xmlns:p14="http://schemas.microsoft.com/office/powerpoint/2010/main" val="132329507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Calibri" panose="020F0502020204030204" pitchFamily="34" charset="0"/>
              </a:defRPr>
            </a:lvl1pPr>
          </a:lstStyle>
          <a:p>
            <a:endParaRPr lang="vi-VN" dirty="0"/>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Calibri" panose="020F0502020204030204" pitchFamily="34" charset="0"/>
              </a:defRPr>
            </a:lvl1pPr>
          </a:lstStyle>
          <a:p>
            <a:fld id="{2617A435-B3A0-4F43-A27B-642175E40956}" type="datetime1">
              <a:rPr lang="vi-VN" smtClean="0"/>
              <a:pPr/>
              <a:t>21/03/2019</a:t>
            </a:fld>
            <a:endParaRPr lang="vi-VN" dirty="0"/>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vi-VN" noProof="0" dirty="0"/>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vi-VN" noProof="0" dirty="0" err="1"/>
              <a:t>Bấm</a:t>
            </a:r>
            <a:r>
              <a:rPr lang="vi-VN" noProof="0" dirty="0"/>
              <a:t> </a:t>
            </a:r>
            <a:r>
              <a:rPr lang="vi-VN" noProof="0" dirty="0" err="1"/>
              <a:t>để</a:t>
            </a:r>
            <a:r>
              <a:rPr lang="vi-VN" noProof="0" dirty="0"/>
              <a:t> </a:t>
            </a:r>
            <a:r>
              <a:rPr lang="vi-VN" noProof="0" dirty="0" err="1"/>
              <a:t>chỉnh</a:t>
            </a:r>
            <a:r>
              <a:rPr lang="vi-VN" noProof="0" dirty="0"/>
              <a:t> </a:t>
            </a:r>
            <a:r>
              <a:rPr lang="vi-VN" noProof="0" dirty="0" err="1"/>
              <a:t>sửa</a:t>
            </a:r>
            <a:r>
              <a:rPr lang="vi-VN" noProof="0" dirty="0"/>
              <a:t> </a:t>
            </a:r>
            <a:r>
              <a:rPr lang="vi-VN" noProof="0" dirty="0" err="1"/>
              <a:t>kiểu</a:t>
            </a:r>
            <a:r>
              <a:rPr lang="vi-VN" noProof="0" dirty="0"/>
              <a:t> văn bản </a:t>
            </a:r>
            <a:r>
              <a:rPr lang="vi-VN" noProof="0" dirty="0" err="1"/>
              <a:t>Bản</a:t>
            </a:r>
            <a:r>
              <a:rPr lang="vi-VN" noProof="0" dirty="0"/>
              <a:t> cái</a:t>
            </a:r>
          </a:p>
          <a:p>
            <a:pPr lvl="1" rtl="0"/>
            <a:r>
              <a:rPr lang="vi-VN" noProof="0" dirty="0" err="1"/>
              <a:t>Mức</a:t>
            </a:r>
            <a:r>
              <a:rPr lang="vi-VN" noProof="0" dirty="0"/>
              <a:t> hai</a:t>
            </a:r>
          </a:p>
          <a:p>
            <a:pPr lvl="2" rtl="0"/>
            <a:r>
              <a:rPr lang="vi-VN" noProof="0" dirty="0" err="1"/>
              <a:t>Mức</a:t>
            </a:r>
            <a:r>
              <a:rPr lang="vi-VN" noProof="0" dirty="0"/>
              <a:t> ba</a:t>
            </a:r>
          </a:p>
          <a:p>
            <a:pPr lvl="3" rtl="0"/>
            <a:r>
              <a:rPr lang="vi-VN" noProof="0" dirty="0" err="1"/>
              <a:t>Mức</a:t>
            </a:r>
            <a:r>
              <a:rPr lang="vi-VN" noProof="0" dirty="0"/>
              <a:t> bốn</a:t>
            </a:r>
          </a:p>
          <a:p>
            <a:pPr lvl="4" rtl="0"/>
            <a:r>
              <a:rPr lang="vi-VN" noProof="0" dirty="0" err="1"/>
              <a:t>Mức</a:t>
            </a:r>
            <a:r>
              <a:rPr lang="vi-VN" noProof="0" dirty="0"/>
              <a:t> năm</a:t>
            </a:r>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Calibri" panose="020F0502020204030204" pitchFamily="34" charset="0"/>
              </a:defRPr>
            </a:lvl1pPr>
          </a:lstStyle>
          <a:p>
            <a:endParaRPr lang="vi-VN" dirty="0"/>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Calibri" panose="020F0502020204030204" pitchFamily="34" charset="0"/>
              </a:defRPr>
            </a:lvl1pPr>
          </a:lstStyle>
          <a:p>
            <a:fld id="{32674CE4-FBD8-4481-AEFB-CA53E599A745}" type="slidenum">
              <a:rPr lang="vi-VN" smtClean="0"/>
              <a:pPr/>
              <a:t>‹#›</a:t>
            </a:fld>
            <a:endParaRPr lang="vi-VN" dirty="0"/>
          </a:p>
        </p:txBody>
      </p:sp>
    </p:spTree>
    <p:extLst>
      <p:ext uri="{BB962C8B-B14F-4D97-AF65-F5344CB8AC3E}">
        <p14:creationId xmlns:p14="http://schemas.microsoft.com/office/powerpoint/2010/main" val="127326818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Calibri" panose="020F0502020204030204" pitchFamily="34" charset="0"/>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rtl="0"/>
            <a:endParaRPr lang="vi-VN" dirty="0">
              <a:latin typeface="Calibri" panose="020F0502020204030204" pitchFamily="34" charset="0"/>
            </a:endParaRPr>
          </a:p>
        </p:txBody>
      </p:sp>
      <p:sp>
        <p:nvSpPr>
          <p:cNvPr id="4" name="Chỗ dành sẵn cho Số hiệu Bản chiếu 3"/>
          <p:cNvSpPr>
            <a:spLocks noGrp="1"/>
          </p:cNvSpPr>
          <p:nvPr>
            <p:ph type="sldNum" sz="quarter" idx="10"/>
          </p:nvPr>
        </p:nvSpPr>
        <p:spPr/>
        <p:txBody>
          <a:bodyPr rtlCol="0"/>
          <a:lstStyle/>
          <a:p>
            <a:pPr rtl="0"/>
            <a:fld id="{32674CE4-FBD8-4481-AEFB-CA53E599A745}" type="slidenum">
              <a:rPr lang="vi-VN" smtClean="0">
                <a:latin typeface="Calibri" panose="020F0502020204030204" pitchFamily="34" charset="0"/>
              </a:rPr>
              <a:t>1</a:t>
            </a:fld>
            <a:endParaRPr lang="vi-VN" dirty="0">
              <a:latin typeface="Calibri" panose="020F0502020204030204" pitchFamily="34" charset="0"/>
            </a:endParaRPr>
          </a:p>
        </p:txBody>
      </p:sp>
    </p:spTree>
    <p:extLst>
      <p:ext uri="{BB962C8B-B14F-4D97-AF65-F5344CB8AC3E}">
        <p14:creationId xmlns:p14="http://schemas.microsoft.com/office/powerpoint/2010/main" val="2147974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latin typeface="Calibri" panose="020F0502020204030204" pitchFamily="34" charset="0"/>
            </a:endParaRPr>
          </a:p>
        </p:txBody>
      </p:sp>
      <p:sp>
        <p:nvSpPr>
          <p:cNvPr id="4" name="Chỗ dành sẵn cho Số hiệu Bản chiếu 3"/>
          <p:cNvSpPr>
            <a:spLocks noGrp="1"/>
          </p:cNvSpPr>
          <p:nvPr>
            <p:ph type="sldNum" sz="quarter" idx="10"/>
          </p:nvPr>
        </p:nvSpPr>
        <p:spPr/>
        <p:txBody>
          <a:bodyPr/>
          <a:lstStyle/>
          <a:p>
            <a:pPr rtl="0"/>
            <a:fld id="{32674CE4-FBD8-4481-AEFB-CA53E599A745}" type="slidenum">
              <a:rPr lang="vi-VN" smtClean="0">
                <a:latin typeface="Calibri" panose="020F0502020204030204" pitchFamily="34" charset="0"/>
              </a:rPr>
              <a:t>12</a:t>
            </a:fld>
            <a:endParaRPr lang="vi-VN" dirty="0">
              <a:latin typeface="Calibri" panose="020F0502020204030204" pitchFamily="34" charset="0"/>
            </a:endParaRPr>
          </a:p>
        </p:txBody>
      </p:sp>
    </p:spTree>
    <p:extLst>
      <p:ext uri="{BB962C8B-B14F-4D97-AF65-F5344CB8AC3E}">
        <p14:creationId xmlns:p14="http://schemas.microsoft.com/office/powerpoint/2010/main" val="871783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latin typeface="Calibri" panose="020F0502020204030204" pitchFamily="34" charset="0"/>
            </a:endParaRPr>
          </a:p>
        </p:txBody>
      </p:sp>
      <p:sp>
        <p:nvSpPr>
          <p:cNvPr id="4" name="Chỗ dành sẵn cho Số hiệu Bản chiếu 3"/>
          <p:cNvSpPr>
            <a:spLocks noGrp="1"/>
          </p:cNvSpPr>
          <p:nvPr>
            <p:ph type="sldNum" sz="quarter" idx="10"/>
          </p:nvPr>
        </p:nvSpPr>
        <p:spPr/>
        <p:txBody>
          <a:bodyPr/>
          <a:lstStyle/>
          <a:p>
            <a:pPr rtl="0"/>
            <a:fld id="{32674CE4-FBD8-4481-AEFB-CA53E599A745}" type="slidenum">
              <a:rPr lang="vi-VN" smtClean="0">
                <a:latin typeface="Calibri" panose="020F0502020204030204" pitchFamily="34" charset="0"/>
              </a:rPr>
              <a:t>13</a:t>
            </a:fld>
            <a:endParaRPr lang="vi-VN" dirty="0">
              <a:latin typeface="Calibri" panose="020F0502020204030204" pitchFamily="34" charset="0"/>
            </a:endParaRPr>
          </a:p>
        </p:txBody>
      </p:sp>
    </p:spTree>
    <p:extLst>
      <p:ext uri="{BB962C8B-B14F-4D97-AF65-F5344CB8AC3E}">
        <p14:creationId xmlns:p14="http://schemas.microsoft.com/office/powerpoint/2010/main" val="13287335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latin typeface="Calibri" panose="020F0502020204030204" pitchFamily="34" charset="0"/>
            </a:endParaRPr>
          </a:p>
        </p:txBody>
      </p:sp>
      <p:sp>
        <p:nvSpPr>
          <p:cNvPr id="4" name="Chỗ dành sẵn cho Số hiệu Bản chiếu 3"/>
          <p:cNvSpPr>
            <a:spLocks noGrp="1"/>
          </p:cNvSpPr>
          <p:nvPr>
            <p:ph type="sldNum" sz="quarter" idx="10"/>
          </p:nvPr>
        </p:nvSpPr>
        <p:spPr/>
        <p:txBody>
          <a:bodyPr/>
          <a:lstStyle/>
          <a:p>
            <a:pPr rtl="0"/>
            <a:fld id="{32674CE4-FBD8-4481-AEFB-CA53E599A745}" type="slidenum">
              <a:rPr lang="vi-VN" smtClean="0">
                <a:latin typeface="Calibri" panose="020F0502020204030204" pitchFamily="34" charset="0"/>
              </a:rPr>
              <a:t>14</a:t>
            </a:fld>
            <a:endParaRPr lang="vi-VN" dirty="0">
              <a:latin typeface="Calibri" panose="020F0502020204030204" pitchFamily="34" charset="0"/>
            </a:endParaRPr>
          </a:p>
        </p:txBody>
      </p:sp>
    </p:spTree>
    <p:extLst>
      <p:ext uri="{BB962C8B-B14F-4D97-AF65-F5344CB8AC3E}">
        <p14:creationId xmlns:p14="http://schemas.microsoft.com/office/powerpoint/2010/main" val="458171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latin typeface="Calibri" panose="020F0502020204030204" pitchFamily="34" charset="0"/>
            </a:endParaRPr>
          </a:p>
        </p:txBody>
      </p:sp>
      <p:sp>
        <p:nvSpPr>
          <p:cNvPr id="4" name="Chỗ dành sẵn cho Số hiệu Bản chiếu 3"/>
          <p:cNvSpPr>
            <a:spLocks noGrp="1"/>
          </p:cNvSpPr>
          <p:nvPr>
            <p:ph type="sldNum" sz="quarter" idx="10"/>
          </p:nvPr>
        </p:nvSpPr>
        <p:spPr/>
        <p:txBody>
          <a:bodyPr/>
          <a:lstStyle/>
          <a:p>
            <a:pPr rtl="0"/>
            <a:fld id="{32674CE4-FBD8-4481-AEFB-CA53E599A745}" type="slidenum">
              <a:rPr lang="vi-VN" smtClean="0">
                <a:latin typeface="Calibri" panose="020F0502020204030204" pitchFamily="34" charset="0"/>
              </a:rPr>
              <a:t>15</a:t>
            </a:fld>
            <a:endParaRPr lang="vi-VN" dirty="0">
              <a:latin typeface="Calibri" panose="020F0502020204030204" pitchFamily="34" charset="0"/>
            </a:endParaRPr>
          </a:p>
        </p:txBody>
      </p:sp>
    </p:spTree>
    <p:extLst>
      <p:ext uri="{BB962C8B-B14F-4D97-AF65-F5344CB8AC3E}">
        <p14:creationId xmlns:p14="http://schemas.microsoft.com/office/powerpoint/2010/main" val="3492093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latin typeface="Calibri" panose="020F0502020204030204" pitchFamily="34" charset="0"/>
            </a:endParaRPr>
          </a:p>
        </p:txBody>
      </p:sp>
      <p:sp>
        <p:nvSpPr>
          <p:cNvPr id="4" name="Chỗ dành sẵn cho Số hiệu Bản chiếu 3"/>
          <p:cNvSpPr>
            <a:spLocks noGrp="1"/>
          </p:cNvSpPr>
          <p:nvPr>
            <p:ph type="sldNum" sz="quarter" idx="10"/>
          </p:nvPr>
        </p:nvSpPr>
        <p:spPr/>
        <p:txBody>
          <a:bodyPr/>
          <a:lstStyle/>
          <a:p>
            <a:pPr rtl="0"/>
            <a:fld id="{32674CE4-FBD8-4481-AEFB-CA53E599A745}" type="slidenum">
              <a:rPr lang="vi-VN" smtClean="0">
                <a:latin typeface="Calibri" panose="020F0502020204030204" pitchFamily="34" charset="0"/>
              </a:rPr>
              <a:t>26</a:t>
            </a:fld>
            <a:endParaRPr lang="vi-VN" dirty="0">
              <a:latin typeface="Calibri" panose="020F0502020204030204" pitchFamily="34" charset="0"/>
            </a:endParaRPr>
          </a:p>
        </p:txBody>
      </p:sp>
    </p:spTree>
    <p:extLst>
      <p:ext uri="{BB962C8B-B14F-4D97-AF65-F5344CB8AC3E}">
        <p14:creationId xmlns:p14="http://schemas.microsoft.com/office/powerpoint/2010/main" val="2128342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marL="171450" indent="-171450" rtl="0">
              <a:buFont typeface="Arial" panose="020B0604020202020204" pitchFamily="34" charset="0"/>
              <a:buChar char="•"/>
            </a:pPr>
            <a:r>
              <a:rPr lang="vi-VN" dirty="0" err="1">
                <a:latin typeface="Calibri" panose="020F0502020204030204" pitchFamily="34" charset="0"/>
              </a:rPr>
              <a:t>Mức</a:t>
            </a:r>
            <a:r>
              <a:rPr lang="vi-VN" dirty="0">
                <a:latin typeface="Calibri" panose="020F0502020204030204" pitchFamily="34" charset="0"/>
              </a:rPr>
              <a:t> </a:t>
            </a:r>
            <a:r>
              <a:rPr lang="vi-VN" dirty="0" err="1">
                <a:latin typeface="Calibri" panose="020F0502020204030204" pitchFamily="34" charset="0"/>
              </a:rPr>
              <a:t>độ</a:t>
            </a:r>
            <a:r>
              <a:rPr lang="vi-VN" dirty="0">
                <a:latin typeface="Calibri" panose="020F0502020204030204" pitchFamily="34" charset="0"/>
              </a:rPr>
              <a:t> </a:t>
            </a:r>
            <a:r>
              <a:rPr lang="vi-VN" dirty="0" err="1">
                <a:latin typeface="Calibri" panose="020F0502020204030204" pitchFamily="34" charset="0"/>
              </a:rPr>
              <a:t>bản</a:t>
            </a:r>
            <a:r>
              <a:rPr lang="vi-VN" dirty="0">
                <a:latin typeface="Calibri" panose="020F0502020204030204" pitchFamily="34" charset="0"/>
              </a:rPr>
              <a:t> </a:t>
            </a:r>
            <a:r>
              <a:rPr lang="vi-VN" dirty="0" err="1">
                <a:latin typeface="Calibri" panose="020F0502020204030204" pitchFamily="34" charset="0"/>
              </a:rPr>
              <a:t>trình</a:t>
            </a:r>
            <a:r>
              <a:rPr lang="vi-VN" dirty="0">
                <a:latin typeface="Calibri" panose="020F0502020204030204" pitchFamily="34" charset="0"/>
              </a:rPr>
              <a:t> </a:t>
            </a:r>
            <a:r>
              <a:rPr lang="vi-VN" dirty="0" err="1">
                <a:latin typeface="Calibri" panose="020F0502020204030204" pitchFamily="34" charset="0"/>
              </a:rPr>
              <a:t>bày</a:t>
            </a:r>
            <a:r>
              <a:rPr lang="vi-VN" dirty="0">
                <a:latin typeface="Calibri" panose="020F0502020204030204" pitchFamily="34" charset="0"/>
              </a:rPr>
              <a:t> </a:t>
            </a:r>
            <a:r>
              <a:rPr lang="vi-VN" dirty="0" err="1">
                <a:latin typeface="Calibri" panose="020F0502020204030204" pitchFamily="34" charset="0"/>
              </a:rPr>
              <a:t>sẽ</a:t>
            </a:r>
            <a:r>
              <a:rPr lang="vi-VN" dirty="0">
                <a:latin typeface="Calibri" panose="020F0502020204030204" pitchFamily="34" charset="0"/>
              </a:rPr>
              <a:t> </a:t>
            </a:r>
            <a:r>
              <a:rPr lang="vi-VN" dirty="0" err="1">
                <a:latin typeface="Calibri" panose="020F0502020204030204" pitchFamily="34" charset="0"/>
              </a:rPr>
              <a:t>giúp</a:t>
            </a:r>
            <a:r>
              <a:rPr lang="vi-VN" dirty="0">
                <a:latin typeface="Calibri" panose="020F0502020204030204" pitchFamily="34" charset="0"/>
              </a:rPr>
              <a:t> </a:t>
            </a:r>
            <a:r>
              <a:rPr lang="vi-VN" dirty="0" err="1">
                <a:latin typeface="Calibri" panose="020F0502020204030204" pitchFamily="34" charset="0"/>
              </a:rPr>
              <a:t>ích</a:t>
            </a:r>
            <a:r>
              <a:rPr lang="vi-VN" dirty="0">
                <a:latin typeface="Calibri" panose="020F0502020204030204" pitchFamily="34" charset="0"/>
              </a:rPr>
              <a:t> cho </a:t>
            </a:r>
            <a:r>
              <a:rPr lang="vi-VN" dirty="0" err="1">
                <a:latin typeface="Calibri" panose="020F0502020204030204" pitchFamily="34" charset="0"/>
              </a:rPr>
              <a:t>người</a:t>
            </a:r>
            <a:r>
              <a:rPr lang="vi-VN" dirty="0">
                <a:latin typeface="Calibri" panose="020F0502020204030204" pitchFamily="34" charset="0"/>
              </a:rPr>
              <a:t> xem: </a:t>
            </a:r>
            <a:r>
              <a:rPr lang="vi-VN" dirty="0" err="1">
                <a:latin typeface="Calibri" panose="020F0502020204030204" pitchFamily="34" charset="0"/>
              </a:rPr>
              <a:t>Học</a:t>
            </a:r>
            <a:r>
              <a:rPr lang="vi-VN" dirty="0">
                <a:latin typeface="Calibri" panose="020F0502020204030204" pitchFamily="34" charset="0"/>
              </a:rPr>
              <a:t> viên </a:t>
            </a:r>
            <a:r>
              <a:rPr lang="vi-VN" dirty="0" err="1">
                <a:latin typeface="Calibri" panose="020F0502020204030204" pitchFamily="34" charset="0"/>
              </a:rPr>
              <a:t>người</a:t>
            </a:r>
            <a:r>
              <a:rPr lang="vi-VN" dirty="0">
                <a:latin typeface="Calibri" panose="020F0502020204030204" pitchFamily="34" charset="0"/>
              </a:rPr>
              <a:t> </a:t>
            </a:r>
            <a:r>
              <a:rPr lang="vi-VN" dirty="0" err="1">
                <a:latin typeface="Calibri" panose="020F0502020204030204" pitchFamily="34" charset="0"/>
              </a:rPr>
              <a:t>lớn</a:t>
            </a:r>
            <a:r>
              <a:rPr lang="vi-VN" dirty="0">
                <a:latin typeface="Calibri" panose="020F0502020204030204" pitchFamily="34" charset="0"/>
              </a:rPr>
              <a:t> </a:t>
            </a:r>
            <a:r>
              <a:rPr lang="vi-VN" dirty="0" err="1">
                <a:latin typeface="Calibri" panose="020F0502020204030204" pitchFamily="34" charset="0"/>
              </a:rPr>
              <a:t>sẽ</a:t>
            </a:r>
            <a:r>
              <a:rPr lang="vi-VN" dirty="0">
                <a:latin typeface="Calibri" panose="020F0502020204030204" pitchFamily="34" charset="0"/>
              </a:rPr>
              <a:t> quan tâm </a:t>
            </a:r>
            <a:r>
              <a:rPr lang="vi-VN" dirty="0" err="1">
                <a:latin typeface="Calibri" panose="020F0502020204030204" pitchFamily="34" charset="0"/>
              </a:rPr>
              <a:t>đến</a:t>
            </a:r>
            <a:r>
              <a:rPr lang="vi-VN" dirty="0">
                <a:latin typeface="Calibri" panose="020F0502020204030204" pitchFamily="34" charset="0"/>
              </a:rPr>
              <a:t> </a:t>
            </a:r>
            <a:r>
              <a:rPr lang="vi-VN" dirty="0" err="1">
                <a:latin typeface="Calibri" panose="020F0502020204030204" pitchFamily="34" charset="0"/>
              </a:rPr>
              <a:t>chủ</a:t>
            </a:r>
            <a:r>
              <a:rPr lang="vi-VN" dirty="0">
                <a:latin typeface="Calibri" panose="020F0502020204030204" pitchFamily="34" charset="0"/>
              </a:rPr>
              <a:t> </a:t>
            </a:r>
            <a:r>
              <a:rPr lang="vi-VN" dirty="0" err="1">
                <a:latin typeface="Calibri" panose="020F0502020204030204" pitchFamily="34" charset="0"/>
              </a:rPr>
              <a:t>đề</a:t>
            </a:r>
            <a:r>
              <a:rPr lang="vi-VN" dirty="0">
                <a:latin typeface="Calibri" panose="020F0502020204030204" pitchFamily="34" charset="0"/>
              </a:rPr>
              <a:t> hơn </a:t>
            </a:r>
            <a:r>
              <a:rPr lang="vi-VN" dirty="0" err="1">
                <a:latin typeface="Calibri" panose="020F0502020204030204" pitchFamily="34" charset="0"/>
              </a:rPr>
              <a:t>nếu</a:t>
            </a:r>
            <a:r>
              <a:rPr lang="vi-VN" dirty="0">
                <a:latin typeface="Calibri" panose="020F0502020204030204" pitchFamily="34" charset="0"/>
              </a:rPr>
              <a:t> </a:t>
            </a:r>
            <a:r>
              <a:rPr lang="vi-VN" dirty="0" err="1">
                <a:latin typeface="Calibri" panose="020F0502020204030204" pitchFamily="34" charset="0"/>
              </a:rPr>
              <a:t>họ</a:t>
            </a:r>
            <a:r>
              <a:rPr lang="vi-VN" dirty="0">
                <a:latin typeface="Calibri" panose="020F0502020204030204" pitchFamily="34" charset="0"/>
              </a:rPr>
              <a:t> </a:t>
            </a:r>
            <a:r>
              <a:rPr lang="vi-VN" dirty="0" err="1">
                <a:latin typeface="Calibri" panose="020F0502020204030204" pitchFamily="34" charset="0"/>
              </a:rPr>
              <a:t>biết</a:t>
            </a:r>
            <a:r>
              <a:rPr lang="vi-VN" dirty="0">
                <a:latin typeface="Calibri" panose="020F0502020204030204" pitchFamily="34" charset="0"/>
              </a:rPr>
              <a:t> </a:t>
            </a:r>
            <a:r>
              <a:rPr lang="vi-VN" dirty="0" err="1">
                <a:latin typeface="Calibri" panose="020F0502020204030204" pitchFamily="34" charset="0"/>
              </a:rPr>
              <a:t>chủ</a:t>
            </a:r>
            <a:r>
              <a:rPr lang="vi-VN" dirty="0">
                <a:latin typeface="Calibri" panose="020F0502020204030204" pitchFamily="34" charset="0"/>
              </a:rPr>
              <a:t> </a:t>
            </a:r>
            <a:r>
              <a:rPr lang="vi-VN" dirty="0" err="1">
                <a:latin typeface="Calibri" panose="020F0502020204030204" pitchFamily="34" charset="0"/>
              </a:rPr>
              <a:t>đề</a:t>
            </a:r>
            <a:r>
              <a:rPr lang="vi-VN" dirty="0">
                <a:latin typeface="Calibri" panose="020F0502020204030204" pitchFamily="34" charset="0"/>
              </a:rPr>
              <a:t> </a:t>
            </a:r>
            <a:r>
              <a:rPr lang="vi-VN" dirty="0" err="1">
                <a:latin typeface="Calibri" panose="020F0502020204030204" pitchFamily="34" charset="0"/>
              </a:rPr>
              <a:t>đó</a:t>
            </a:r>
            <a:r>
              <a:rPr lang="vi-VN" dirty="0">
                <a:latin typeface="Calibri" panose="020F0502020204030204" pitchFamily="34" charset="0"/>
              </a:rPr>
              <a:t> quan </a:t>
            </a:r>
            <a:r>
              <a:rPr lang="vi-VN" dirty="0" err="1">
                <a:latin typeface="Calibri" panose="020F0502020204030204" pitchFamily="34" charset="0"/>
              </a:rPr>
              <a:t>trọng</a:t>
            </a:r>
            <a:r>
              <a:rPr lang="vi-VN" dirty="0">
                <a:latin typeface="Calibri" panose="020F0502020204030204" pitchFamily="34" charset="0"/>
              </a:rPr>
              <a:t> </a:t>
            </a:r>
            <a:r>
              <a:rPr lang="vi-VN" dirty="0" err="1">
                <a:latin typeface="Calibri" panose="020F0502020204030204" pitchFamily="34" charset="0"/>
              </a:rPr>
              <a:t>đối</a:t>
            </a:r>
            <a:r>
              <a:rPr lang="vi-VN" dirty="0">
                <a:latin typeface="Calibri" panose="020F0502020204030204" pitchFamily="34" charset="0"/>
              </a:rPr>
              <a:t> </a:t>
            </a:r>
            <a:r>
              <a:rPr lang="vi-VN" dirty="0" err="1">
                <a:latin typeface="Calibri" panose="020F0502020204030204" pitchFamily="34" charset="0"/>
              </a:rPr>
              <a:t>với</a:t>
            </a:r>
            <a:r>
              <a:rPr lang="vi-VN" dirty="0">
                <a:latin typeface="Calibri" panose="020F0502020204030204" pitchFamily="34" charset="0"/>
              </a:rPr>
              <a:t> </a:t>
            </a:r>
            <a:r>
              <a:rPr lang="vi-VN" dirty="0" err="1">
                <a:latin typeface="Calibri" panose="020F0502020204030204" pitchFamily="34" charset="0"/>
              </a:rPr>
              <a:t>họ</a:t>
            </a:r>
            <a:r>
              <a:rPr lang="vi-VN" dirty="0">
                <a:latin typeface="Calibri" panose="020F0502020204030204" pitchFamily="34" charset="0"/>
              </a:rPr>
              <a:t> như </a:t>
            </a:r>
            <a:r>
              <a:rPr lang="vi-VN" dirty="0" err="1">
                <a:latin typeface="Calibri" panose="020F0502020204030204" pitchFamily="34" charset="0"/>
              </a:rPr>
              <a:t>thế</a:t>
            </a:r>
            <a:r>
              <a:rPr lang="vi-VN" dirty="0">
                <a:latin typeface="Calibri" panose="020F0502020204030204" pitchFamily="34" charset="0"/>
              </a:rPr>
              <a:t> </a:t>
            </a:r>
            <a:r>
              <a:rPr lang="vi-VN" dirty="0" err="1">
                <a:latin typeface="Calibri" panose="020F0502020204030204" pitchFamily="34" charset="0"/>
              </a:rPr>
              <a:t>nào</a:t>
            </a:r>
            <a:r>
              <a:rPr lang="vi-VN" dirty="0">
                <a:latin typeface="Calibri" panose="020F0502020204030204" pitchFamily="34" charset="0"/>
              </a:rPr>
              <a:t> </a:t>
            </a:r>
            <a:r>
              <a:rPr lang="vi-VN" dirty="0" err="1">
                <a:latin typeface="Calibri" panose="020F0502020204030204" pitchFamily="34" charset="0"/>
              </a:rPr>
              <a:t>hoặc</a:t>
            </a:r>
            <a:r>
              <a:rPr lang="vi-VN" dirty="0">
                <a:latin typeface="Calibri" panose="020F0502020204030204" pitchFamily="34" charset="0"/>
              </a:rPr>
              <a:t> </a:t>
            </a:r>
            <a:r>
              <a:rPr lang="vi-VN" dirty="0" err="1">
                <a:latin typeface="Calibri" panose="020F0502020204030204" pitchFamily="34" charset="0"/>
              </a:rPr>
              <a:t>tại</a:t>
            </a:r>
            <a:r>
              <a:rPr lang="vi-VN" dirty="0">
                <a:latin typeface="Calibri" panose="020F0502020204030204" pitchFamily="34" charset="0"/>
              </a:rPr>
              <a:t> sao </a:t>
            </a:r>
            <a:r>
              <a:rPr lang="vi-VN" dirty="0" err="1">
                <a:latin typeface="Calibri" panose="020F0502020204030204" pitchFamily="34" charset="0"/>
              </a:rPr>
              <a:t>lại</a:t>
            </a:r>
            <a:r>
              <a:rPr lang="vi-VN" dirty="0">
                <a:latin typeface="Calibri" panose="020F0502020204030204" pitchFamily="34" charset="0"/>
              </a:rPr>
              <a:t> quan </a:t>
            </a:r>
            <a:r>
              <a:rPr lang="vi-VN" dirty="0" err="1">
                <a:latin typeface="Calibri" panose="020F0502020204030204" pitchFamily="34" charset="0"/>
              </a:rPr>
              <a:t>trọng</a:t>
            </a:r>
            <a:r>
              <a:rPr lang="vi-VN" dirty="0">
                <a:latin typeface="Calibri" panose="020F0502020204030204" pitchFamily="34" charset="0"/>
              </a:rPr>
              <a:t>.</a:t>
            </a:r>
          </a:p>
          <a:p>
            <a:pPr marL="171450" indent="-171450" rtl="0">
              <a:buFont typeface="Arial" panose="020B0604020202020204" pitchFamily="34" charset="0"/>
              <a:buChar char="•"/>
            </a:pPr>
            <a:r>
              <a:rPr lang="vi-VN" dirty="0" err="1">
                <a:latin typeface="Calibri" panose="020F0502020204030204" pitchFamily="34" charset="0"/>
              </a:rPr>
              <a:t>Cấp</a:t>
            </a:r>
            <a:r>
              <a:rPr lang="vi-VN" dirty="0">
                <a:latin typeface="Calibri" panose="020F0502020204030204" pitchFamily="34" charset="0"/>
              </a:rPr>
              <a:t> </a:t>
            </a:r>
            <a:r>
              <a:rPr lang="vi-VN" dirty="0" err="1">
                <a:latin typeface="Calibri" panose="020F0502020204030204" pitchFamily="34" charset="0"/>
              </a:rPr>
              <a:t>độ</a:t>
            </a:r>
            <a:r>
              <a:rPr lang="vi-VN" dirty="0">
                <a:latin typeface="Calibri" panose="020F0502020204030204" pitchFamily="34" charset="0"/>
              </a:rPr>
              <a:t> chuyên môn </a:t>
            </a:r>
            <a:r>
              <a:rPr lang="vi-VN" dirty="0" err="1">
                <a:latin typeface="Calibri" panose="020F0502020204030204" pitchFamily="34" charset="0"/>
              </a:rPr>
              <a:t>về</a:t>
            </a:r>
            <a:r>
              <a:rPr lang="vi-VN" dirty="0">
                <a:latin typeface="Calibri" panose="020F0502020204030204" pitchFamily="34" charset="0"/>
              </a:rPr>
              <a:t> </a:t>
            </a:r>
            <a:r>
              <a:rPr lang="vi-VN" dirty="0" err="1">
                <a:latin typeface="Calibri" panose="020F0502020204030204" pitchFamily="34" charset="0"/>
              </a:rPr>
              <a:t>chủ</a:t>
            </a:r>
            <a:r>
              <a:rPr lang="vi-VN" dirty="0">
                <a:latin typeface="Calibri" panose="020F0502020204030204" pitchFamily="34" charset="0"/>
              </a:rPr>
              <a:t> </a:t>
            </a:r>
            <a:r>
              <a:rPr lang="vi-VN" dirty="0" err="1">
                <a:latin typeface="Calibri" panose="020F0502020204030204" pitchFamily="34" charset="0"/>
              </a:rPr>
              <a:t>đề</a:t>
            </a:r>
            <a:r>
              <a:rPr lang="vi-VN" dirty="0">
                <a:latin typeface="Calibri" panose="020F0502020204030204" pitchFamily="34" charset="0"/>
              </a:rPr>
              <a:t> </a:t>
            </a:r>
            <a:r>
              <a:rPr lang="vi-VN" dirty="0" err="1">
                <a:latin typeface="Calibri" panose="020F0502020204030204" pitchFamily="34" charset="0"/>
              </a:rPr>
              <a:t>của</a:t>
            </a:r>
            <a:r>
              <a:rPr lang="vi-VN" dirty="0">
                <a:latin typeface="Calibri" panose="020F0502020204030204" pitchFamily="34" charset="0"/>
              </a:rPr>
              <a:t> </a:t>
            </a:r>
            <a:r>
              <a:rPr lang="vi-VN" dirty="0" err="1">
                <a:latin typeface="Calibri" panose="020F0502020204030204" pitchFamily="34" charset="0"/>
              </a:rPr>
              <a:t>diễn</a:t>
            </a:r>
            <a:r>
              <a:rPr lang="vi-VN" dirty="0">
                <a:latin typeface="Calibri" panose="020F0502020204030204" pitchFamily="34" charset="0"/>
              </a:rPr>
              <a:t> </a:t>
            </a:r>
            <a:r>
              <a:rPr lang="vi-VN" dirty="0" err="1">
                <a:latin typeface="Calibri" panose="020F0502020204030204" pitchFamily="34" charset="0"/>
              </a:rPr>
              <a:t>giả</a:t>
            </a:r>
            <a:r>
              <a:rPr lang="vi-VN" dirty="0">
                <a:latin typeface="Calibri" panose="020F0502020204030204" pitchFamily="34" charset="0"/>
              </a:rPr>
              <a:t>: </a:t>
            </a:r>
            <a:r>
              <a:rPr lang="vi-VN" dirty="0" err="1">
                <a:latin typeface="Calibri" panose="020F0502020204030204" pitchFamily="34" charset="0"/>
              </a:rPr>
              <a:t>Nói</a:t>
            </a:r>
            <a:r>
              <a:rPr lang="vi-VN" dirty="0">
                <a:latin typeface="Calibri" panose="020F0502020204030204" pitchFamily="34" charset="0"/>
              </a:rPr>
              <a:t> </a:t>
            </a:r>
            <a:r>
              <a:rPr lang="vi-VN" dirty="0" err="1">
                <a:latin typeface="Calibri" panose="020F0502020204030204" pitchFamily="34" charset="0"/>
              </a:rPr>
              <a:t>rõ</a:t>
            </a:r>
            <a:r>
              <a:rPr lang="vi-VN" dirty="0">
                <a:latin typeface="Calibri" panose="020F0502020204030204" pitchFamily="34" charset="0"/>
              </a:rPr>
              <a:t> </a:t>
            </a:r>
            <a:r>
              <a:rPr lang="vi-VN" dirty="0" err="1">
                <a:latin typeface="Calibri" panose="020F0502020204030204" pitchFamily="34" charset="0"/>
              </a:rPr>
              <a:t>ngắn</a:t>
            </a:r>
            <a:r>
              <a:rPr lang="vi-VN" dirty="0">
                <a:latin typeface="Calibri" panose="020F0502020204030204" pitchFamily="34" charset="0"/>
              </a:rPr>
              <a:t> </a:t>
            </a:r>
            <a:r>
              <a:rPr lang="vi-VN" dirty="0" err="1">
                <a:latin typeface="Calibri" panose="020F0502020204030204" pitchFamily="34" charset="0"/>
              </a:rPr>
              <a:t>gọn</a:t>
            </a:r>
            <a:r>
              <a:rPr lang="vi-VN" dirty="0">
                <a:latin typeface="Calibri" panose="020F0502020204030204" pitchFamily="34" charset="0"/>
              </a:rPr>
              <a:t> </a:t>
            </a:r>
            <a:r>
              <a:rPr lang="vi-VN" dirty="0" err="1">
                <a:latin typeface="Calibri" panose="020F0502020204030204" pitchFamily="34" charset="0"/>
              </a:rPr>
              <a:t>chứng</a:t>
            </a:r>
            <a:r>
              <a:rPr lang="vi-VN" dirty="0">
                <a:latin typeface="Calibri" panose="020F0502020204030204" pitchFamily="34" charset="0"/>
              </a:rPr>
              <a:t> danh </a:t>
            </a:r>
            <a:r>
              <a:rPr lang="vi-VN" dirty="0" err="1">
                <a:latin typeface="Calibri" panose="020F0502020204030204" pitchFamily="34" charset="0"/>
              </a:rPr>
              <a:t>của</a:t>
            </a:r>
            <a:r>
              <a:rPr lang="vi-VN" dirty="0">
                <a:latin typeface="Calibri" panose="020F0502020204030204" pitchFamily="34" charset="0"/>
              </a:rPr>
              <a:t> </a:t>
            </a:r>
            <a:r>
              <a:rPr lang="vi-VN" dirty="0" err="1">
                <a:latin typeface="Calibri" panose="020F0502020204030204" pitchFamily="34" charset="0"/>
              </a:rPr>
              <a:t>bạn</a:t>
            </a:r>
            <a:r>
              <a:rPr lang="vi-VN" dirty="0">
                <a:latin typeface="Calibri" panose="020F0502020204030204" pitchFamily="34" charset="0"/>
              </a:rPr>
              <a:t> trong </a:t>
            </a:r>
            <a:r>
              <a:rPr lang="vi-VN" dirty="0" err="1">
                <a:latin typeface="Calibri" panose="020F0502020204030204" pitchFamily="34" charset="0"/>
              </a:rPr>
              <a:t>lĩnh</a:t>
            </a:r>
            <a:r>
              <a:rPr lang="vi-VN" dirty="0">
                <a:latin typeface="Calibri" panose="020F0502020204030204" pitchFamily="34" charset="0"/>
              </a:rPr>
              <a:t> </a:t>
            </a:r>
            <a:r>
              <a:rPr lang="vi-VN" dirty="0" err="1">
                <a:latin typeface="Calibri" panose="020F0502020204030204" pitchFamily="34" charset="0"/>
              </a:rPr>
              <a:t>vực</a:t>
            </a:r>
            <a:r>
              <a:rPr lang="vi-VN" dirty="0">
                <a:latin typeface="Calibri" panose="020F0502020204030204" pitchFamily="34" charset="0"/>
              </a:rPr>
              <a:t> </a:t>
            </a:r>
            <a:r>
              <a:rPr lang="vi-VN" dirty="0" err="1">
                <a:latin typeface="Calibri" panose="020F0502020204030204" pitchFamily="34" charset="0"/>
              </a:rPr>
              <a:t>này</a:t>
            </a:r>
            <a:r>
              <a:rPr lang="vi-VN" dirty="0">
                <a:latin typeface="Calibri" panose="020F0502020204030204" pitchFamily="34" charset="0"/>
              </a:rPr>
              <a:t> </a:t>
            </a:r>
            <a:r>
              <a:rPr lang="vi-VN" dirty="0" err="1">
                <a:latin typeface="Calibri" panose="020F0502020204030204" pitchFamily="34" charset="0"/>
              </a:rPr>
              <a:t>hoặc</a:t>
            </a:r>
            <a:r>
              <a:rPr lang="vi-VN" dirty="0">
                <a:latin typeface="Calibri" panose="020F0502020204030204" pitchFamily="34" charset="0"/>
              </a:rPr>
              <a:t> </a:t>
            </a:r>
            <a:r>
              <a:rPr lang="vi-VN" dirty="0" err="1">
                <a:latin typeface="Calibri" panose="020F0502020204030204" pitchFamily="34" charset="0"/>
              </a:rPr>
              <a:t>giải</a:t>
            </a:r>
            <a:r>
              <a:rPr lang="vi-VN" dirty="0">
                <a:latin typeface="Calibri" panose="020F0502020204030204" pitchFamily="34" charset="0"/>
              </a:rPr>
              <a:t> </a:t>
            </a:r>
            <a:r>
              <a:rPr lang="vi-VN" dirty="0" err="1">
                <a:latin typeface="Calibri" panose="020F0502020204030204" pitchFamily="34" charset="0"/>
              </a:rPr>
              <a:t>thích</a:t>
            </a:r>
            <a:r>
              <a:rPr lang="vi-VN" dirty="0">
                <a:latin typeface="Calibri" panose="020F0502020204030204" pitchFamily="34" charset="0"/>
              </a:rPr>
              <a:t> </a:t>
            </a:r>
            <a:r>
              <a:rPr lang="vi-VN" dirty="0" err="1">
                <a:latin typeface="Calibri" panose="020F0502020204030204" pitchFamily="34" charset="0"/>
              </a:rPr>
              <a:t>lý</a:t>
            </a:r>
            <a:r>
              <a:rPr lang="vi-VN" dirty="0">
                <a:latin typeface="Calibri" panose="020F0502020204030204" pitchFamily="34" charset="0"/>
              </a:rPr>
              <a:t> do </a:t>
            </a:r>
            <a:r>
              <a:rPr lang="vi-VN" dirty="0" err="1">
                <a:latin typeface="Calibri" panose="020F0502020204030204" pitchFamily="34" charset="0"/>
              </a:rPr>
              <a:t>người</a:t>
            </a:r>
            <a:r>
              <a:rPr lang="vi-VN" dirty="0">
                <a:latin typeface="Calibri" panose="020F0502020204030204" pitchFamily="34" charset="0"/>
              </a:rPr>
              <a:t> </a:t>
            </a:r>
            <a:r>
              <a:rPr lang="vi-VN" dirty="0" err="1">
                <a:latin typeface="Calibri" panose="020F0502020204030204" pitchFamily="34" charset="0"/>
              </a:rPr>
              <a:t>dự</a:t>
            </a:r>
            <a:r>
              <a:rPr lang="vi-VN" dirty="0">
                <a:latin typeface="Calibri" panose="020F0502020204030204" pitchFamily="34" charset="0"/>
              </a:rPr>
              <a:t> nên </a:t>
            </a:r>
            <a:r>
              <a:rPr lang="vi-VN" dirty="0" err="1">
                <a:latin typeface="Calibri" panose="020F0502020204030204" pitchFamily="34" charset="0"/>
              </a:rPr>
              <a:t>lắng</a:t>
            </a:r>
            <a:r>
              <a:rPr lang="vi-VN" dirty="0">
                <a:latin typeface="Calibri" panose="020F0502020204030204" pitchFamily="34" charset="0"/>
              </a:rPr>
              <a:t> nghe </a:t>
            </a:r>
            <a:r>
              <a:rPr lang="vi-VN" dirty="0" err="1">
                <a:latin typeface="Calibri" panose="020F0502020204030204" pitchFamily="34" charset="0"/>
              </a:rPr>
              <a:t>bạn</a:t>
            </a:r>
            <a:r>
              <a:rPr lang="vi-VN" dirty="0">
                <a:latin typeface="Calibri" panose="020F0502020204030204" pitchFamily="34" charset="0"/>
              </a:rPr>
              <a:t>.</a:t>
            </a:r>
          </a:p>
        </p:txBody>
      </p:sp>
      <p:sp>
        <p:nvSpPr>
          <p:cNvPr id="4" name="Chỗ dành sẵn cho Số hiệu Bản chiếu 3"/>
          <p:cNvSpPr>
            <a:spLocks noGrp="1"/>
          </p:cNvSpPr>
          <p:nvPr>
            <p:ph type="sldNum" sz="quarter" idx="10"/>
          </p:nvPr>
        </p:nvSpPr>
        <p:spPr/>
        <p:txBody>
          <a:bodyPr rtlCol="0"/>
          <a:lstStyle/>
          <a:p>
            <a:pPr rtl="0"/>
            <a:fld id="{CF2FD335-6D8E-486A-8F5F-DFC7325903FF}" type="slidenum">
              <a:rPr lang="vi-VN" smtClean="0">
                <a:latin typeface="Calibri" panose="020F0502020204030204" pitchFamily="34" charset="0"/>
              </a:rPr>
              <a:t>2</a:t>
            </a:fld>
            <a:endParaRPr lang="vi-VN" dirty="0">
              <a:latin typeface="Calibri" panose="020F0502020204030204" pitchFamily="34" charset="0"/>
            </a:endParaRPr>
          </a:p>
        </p:txBody>
      </p:sp>
    </p:spTree>
    <p:extLst>
      <p:ext uri="{BB962C8B-B14F-4D97-AF65-F5344CB8AC3E}">
        <p14:creationId xmlns:p14="http://schemas.microsoft.com/office/powerpoint/2010/main" val="118867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marL="171450" indent="-171450" rtl="0">
              <a:buFont typeface="Arial" panose="020B0604020202020204" pitchFamily="34" charset="0"/>
              <a:buChar char="•"/>
            </a:pPr>
            <a:r>
              <a:rPr lang="vi-VN" dirty="0" err="1">
                <a:latin typeface="Calibri" panose="020F0502020204030204" pitchFamily="34" charset="0"/>
              </a:rPr>
              <a:t>Mức</a:t>
            </a:r>
            <a:r>
              <a:rPr lang="vi-VN" dirty="0">
                <a:latin typeface="Calibri" panose="020F0502020204030204" pitchFamily="34" charset="0"/>
              </a:rPr>
              <a:t> </a:t>
            </a:r>
            <a:r>
              <a:rPr lang="vi-VN" dirty="0" err="1">
                <a:latin typeface="Calibri" panose="020F0502020204030204" pitchFamily="34" charset="0"/>
              </a:rPr>
              <a:t>độ</a:t>
            </a:r>
            <a:r>
              <a:rPr lang="vi-VN" dirty="0">
                <a:latin typeface="Calibri" panose="020F0502020204030204" pitchFamily="34" charset="0"/>
              </a:rPr>
              <a:t> </a:t>
            </a:r>
            <a:r>
              <a:rPr lang="vi-VN" dirty="0" err="1">
                <a:latin typeface="Calibri" panose="020F0502020204030204" pitchFamily="34" charset="0"/>
              </a:rPr>
              <a:t>bản</a:t>
            </a:r>
            <a:r>
              <a:rPr lang="vi-VN" dirty="0">
                <a:latin typeface="Calibri" panose="020F0502020204030204" pitchFamily="34" charset="0"/>
              </a:rPr>
              <a:t> </a:t>
            </a:r>
            <a:r>
              <a:rPr lang="vi-VN" dirty="0" err="1">
                <a:latin typeface="Calibri" panose="020F0502020204030204" pitchFamily="34" charset="0"/>
              </a:rPr>
              <a:t>trình</a:t>
            </a:r>
            <a:r>
              <a:rPr lang="vi-VN" dirty="0">
                <a:latin typeface="Calibri" panose="020F0502020204030204" pitchFamily="34" charset="0"/>
              </a:rPr>
              <a:t> </a:t>
            </a:r>
            <a:r>
              <a:rPr lang="vi-VN" dirty="0" err="1">
                <a:latin typeface="Calibri" panose="020F0502020204030204" pitchFamily="34" charset="0"/>
              </a:rPr>
              <a:t>bày</a:t>
            </a:r>
            <a:r>
              <a:rPr lang="vi-VN" dirty="0">
                <a:latin typeface="Calibri" panose="020F0502020204030204" pitchFamily="34" charset="0"/>
              </a:rPr>
              <a:t> </a:t>
            </a:r>
            <a:r>
              <a:rPr lang="vi-VN" dirty="0" err="1">
                <a:latin typeface="Calibri" panose="020F0502020204030204" pitchFamily="34" charset="0"/>
              </a:rPr>
              <a:t>sẽ</a:t>
            </a:r>
            <a:r>
              <a:rPr lang="vi-VN" dirty="0">
                <a:latin typeface="Calibri" panose="020F0502020204030204" pitchFamily="34" charset="0"/>
              </a:rPr>
              <a:t> </a:t>
            </a:r>
            <a:r>
              <a:rPr lang="vi-VN" dirty="0" err="1">
                <a:latin typeface="Calibri" panose="020F0502020204030204" pitchFamily="34" charset="0"/>
              </a:rPr>
              <a:t>giúp</a:t>
            </a:r>
            <a:r>
              <a:rPr lang="vi-VN" dirty="0">
                <a:latin typeface="Calibri" panose="020F0502020204030204" pitchFamily="34" charset="0"/>
              </a:rPr>
              <a:t> </a:t>
            </a:r>
            <a:r>
              <a:rPr lang="vi-VN" dirty="0" err="1">
                <a:latin typeface="Calibri" panose="020F0502020204030204" pitchFamily="34" charset="0"/>
              </a:rPr>
              <a:t>ích</a:t>
            </a:r>
            <a:r>
              <a:rPr lang="vi-VN" dirty="0">
                <a:latin typeface="Calibri" panose="020F0502020204030204" pitchFamily="34" charset="0"/>
              </a:rPr>
              <a:t> cho </a:t>
            </a:r>
            <a:r>
              <a:rPr lang="vi-VN" dirty="0" err="1">
                <a:latin typeface="Calibri" panose="020F0502020204030204" pitchFamily="34" charset="0"/>
              </a:rPr>
              <a:t>người</a:t>
            </a:r>
            <a:r>
              <a:rPr lang="vi-VN" dirty="0">
                <a:latin typeface="Calibri" panose="020F0502020204030204" pitchFamily="34" charset="0"/>
              </a:rPr>
              <a:t> xem: </a:t>
            </a:r>
            <a:r>
              <a:rPr lang="vi-VN" dirty="0" err="1">
                <a:latin typeface="Calibri" panose="020F0502020204030204" pitchFamily="34" charset="0"/>
              </a:rPr>
              <a:t>Học</a:t>
            </a:r>
            <a:r>
              <a:rPr lang="vi-VN" dirty="0">
                <a:latin typeface="Calibri" panose="020F0502020204030204" pitchFamily="34" charset="0"/>
              </a:rPr>
              <a:t> viên </a:t>
            </a:r>
            <a:r>
              <a:rPr lang="vi-VN" dirty="0" err="1">
                <a:latin typeface="Calibri" panose="020F0502020204030204" pitchFamily="34" charset="0"/>
              </a:rPr>
              <a:t>người</a:t>
            </a:r>
            <a:r>
              <a:rPr lang="vi-VN" dirty="0">
                <a:latin typeface="Calibri" panose="020F0502020204030204" pitchFamily="34" charset="0"/>
              </a:rPr>
              <a:t> </a:t>
            </a:r>
            <a:r>
              <a:rPr lang="vi-VN" dirty="0" err="1">
                <a:latin typeface="Calibri" panose="020F0502020204030204" pitchFamily="34" charset="0"/>
              </a:rPr>
              <a:t>lớn</a:t>
            </a:r>
            <a:r>
              <a:rPr lang="vi-VN" dirty="0">
                <a:latin typeface="Calibri" panose="020F0502020204030204" pitchFamily="34" charset="0"/>
              </a:rPr>
              <a:t> </a:t>
            </a:r>
            <a:r>
              <a:rPr lang="vi-VN" dirty="0" err="1">
                <a:latin typeface="Calibri" panose="020F0502020204030204" pitchFamily="34" charset="0"/>
              </a:rPr>
              <a:t>sẽ</a:t>
            </a:r>
            <a:r>
              <a:rPr lang="vi-VN" dirty="0">
                <a:latin typeface="Calibri" panose="020F0502020204030204" pitchFamily="34" charset="0"/>
              </a:rPr>
              <a:t> quan tâm </a:t>
            </a:r>
            <a:r>
              <a:rPr lang="vi-VN" dirty="0" err="1">
                <a:latin typeface="Calibri" panose="020F0502020204030204" pitchFamily="34" charset="0"/>
              </a:rPr>
              <a:t>đến</a:t>
            </a:r>
            <a:r>
              <a:rPr lang="vi-VN" dirty="0">
                <a:latin typeface="Calibri" panose="020F0502020204030204" pitchFamily="34" charset="0"/>
              </a:rPr>
              <a:t> </a:t>
            </a:r>
            <a:r>
              <a:rPr lang="vi-VN" dirty="0" err="1">
                <a:latin typeface="Calibri" panose="020F0502020204030204" pitchFamily="34" charset="0"/>
              </a:rPr>
              <a:t>chủ</a:t>
            </a:r>
            <a:r>
              <a:rPr lang="vi-VN" dirty="0">
                <a:latin typeface="Calibri" panose="020F0502020204030204" pitchFamily="34" charset="0"/>
              </a:rPr>
              <a:t> </a:t>
            </a:r>
            <a:r>
              <a:rPr lang="vi-VN" dirty="0" err="1">
                <a:latin typeface="Calibri" panose="020F0502020204030204" pitchFamily="34" charset="0"/>
              </a:rPr>
              <a:t>đề</a:t>
            </a:r>
            <a:r>
              <a:rPr lang="vi-VN" dirty="0">
                <a:latin typeface="Calibri" panose="020F0502020204030204" pitchFamily="34" charset="0"/>
              </a:rPr>
              <a:t> hơn </a:t>
            </a:r>
            <a:r>
              <a:rPr lang="vi-VN" dirty="0" err="1">
                <a:latin typeface="Calibri" panose="020F0502020204030204" pitchFamily="34" charset="0"/>
              </a:rPr>
              <a:t>nếu</a:t>
            </a:r>
            <a:r>
              <a:rPr lang="vi-VN" dirty="0">
                <a:latin typeface="Calibri" panose="020F0502020204030204" pitchFamily="34" charset="0"/>
              </a:rPr>
              <a:t> </a:t>
            </a:r>
            <a:r>
              <a:rPr lang="vi-VN" dirty="0" err="1">
                <a:latin typeface="Calibri" panose="020F0502020204030204" pitchFamily="34" charset="0"/>
              </a:rPr>
              <a:t>họ</a:t>
            </a:r>
            <a:r>
              <a:rPr lang="vi-VN" dirty="0">
                <a:latin typeface="Calibri" panose="020F0502020204030204" pitchFamily="34" charset="0"/>
              </a:rPr>
              <a:t> </a:t>
            </a:r>
            <a:r>
              <a:rPr lang="vi-VN" dirty="0" err="1">
                <a:latin typeface="Calibri" panose="020F0502020204030204" pitchFamily="34" charset="0"/>
              </a:rPr>
              <a:t>biết</a:t>
            </a:r>
            <a:r>
              <a:rPr lang="vi-VN" dirty="0">
                <a:latin typeface="Calibri" panose="020F0502020204030204" pitchFamily="34" charset="0"/>
              </a:rPr>
              <a:t> </a:t>
            </a:r>
            <a:r>
              <a:rPr lang="vi-VN" dirty="0" err="1">
                <a:latin typeface="Calibri" panose="020F0502020204030204" pitchFamily="34" charset="0"/>
              </a:rPr>
              <a:t>chủ</a:t>
            </a:r>
            <a:r>
              <a:rPr lang="vi-VN" dirty="0">
                <a:latin typeface="Calibri" panose="020F0502020204030204" pitchFamily="34" charset="0"/>
              </a:rPr>
              <a:t> </a:t>
            </a:r>
            <a:r>
              <a:rPr lang="vi-VN" dirty="0" err="1">
                <a:latin typeface="Calibri" panose="020F0502020204030204" pitchFamily="34" charset="0"/>
              </a:rPr>
              <a:t>đề</a:t>
            </a:r>
            <a:r>
              <a:rPr lang="vi-VN" dirty="0">
                <a:latin typeface="Calibri" panose="020F0502020204030204" pitchFamily="34" charset="0"/>
              </a:rPr>
              <a:t> </a:t>
            </a:r>
            <a:r>
              <a:rPr lang="vi-VN" dirty="0" err="1">
                <a:latin typeface="Calibri" panose="020F0502020204030204" pitchFamily="34" charset="0"/>
              </a:rPr>
              <a:t>đó</a:t>
            </a:r>
            <a:r>
              <a:rPr lang="vi-VN" dirty="0">
                <a:latin typeface="Calibri" panose="020F0502020204030204" pitchFamily="34" charset="0"/>
              </a:rPr>
              <a:t> quan </a:t>
            </a:r>
            <a:r>
              <a:rPr lang="vi-VN" dirty="0" err="1">
                <a:latin typeface="Calibri" panose="020F0502020204030204" pitchFamily="34" charset="0"/>
              </a:rPr>
              <a:t>trọng</a:t>
            </a:r>
            <a:r>
              <a:rPr lang="vi-VN" dirty="0">
                <a:latin typeface="Calibri" panose="020F0502020204030204" pitchFamily="34" charset="0"/>
              </a:rPr>
              <a:t> </a:t>
            </a:r>
            <a:r>
              <a:rPr lang="vi-VN" dirty="0" err="1">
                <a:latin typeface="Calibri" panose="020F0502020204030204" pitchFamily="34" charset="0"/>
              </a:rPr>
              <a:t>đối</a:t>
            </a:r>
            <a:r>
              <a:rPr lang="vi-VN" dirty="0">
                <a:latin typeface="Calibri" panose="020F0502020204030204" pitchFamily="34" charset="0"/>
              </a:rPr>
              <a:t> </a:t>
            </a:r>
            <a:r>
              <a:rPr lang="vi-VN" dirty="0" err="1">
                <a:latin typeface="Calibri" panose="020F0502020204030204" pitchFamily="34" charset="0"/>
              </a:rPr>
              <a:t>với</a:t>
            </a:r>
            <a:r>
              <a:rPr lang="vi-VN" dirty="0">
                <a:latin typeface="Calibri" panose="020F0502020204030204" pitchFamily="34" charset="0"/>
              </a:rPr>
              <a:t> </a:t>
            </a:r>
            <a:r>
              <a:rPr lang="vi-VN" dirty="0" err="1">
                <a:latin typeface="Calibri" panose="020F0502020204030204" pitchFamily="34" charset="0"/>
              </a:rPr>
              <a:t>họ</a:t>
            </a:r>
            <a:r>
              <a:rPr lang="vi-VN" dirty="0">
                <a:latin typeface="Calibri" panose="020F0502020204030204" pitchFamily="34" charset="0"/>
              </a:rPr>
              <a:t> như </a:t>
            </a:r>
            <a:r>
              <a:rPr lang="vi-VN" dirty="0" err="1">
                <a:latin typeface="Calibri" panose="020F0502020204030204" pitchFamily="34" charset="0"/>
              </a:rPr>
              <a:t>thế</a:t>
            </a:r>
            <a:r>
              <a:rPr lang="vi-VN" dirty="0">
                <a:latin typeface="Calibri" panose="020F0502020204030204" pitchFamily="34" charset="0"/>
              </a:rPr>
              <a:t> </a:t>
            </a:r>
            <a:r>
              <a:rPr lang="vi-VN" dirty="0" err="1">
                <a:latin typeface="Calibri" panose="020F0502020204030204" pitchFamily="34" charset="0"/>
              </a:rPr>
              <a:t>nào</a:t>
            </a:r>
            <a:r>
              <a:rPr lang="vi-VN" dirty="0">
                <a:latin typeface="Calibri" panose="020F0502020204030204" pitchFamily="34" charset="0"/>
              </a:rPr>
              <a:t> </a:t>
            </a:r>
            <a:r>
              <a:rPr lang="vi-VN" dirty="0" err="1">
                <a:latin typeface="Calibri" panose="020F0502020204030204" pitchFamily="34" charset="0"/>
              </a:rPr>
              <a:t>hoặc</a:t>
            </a:r>
            <a:r>
              <a:rPr lang="vi-VN" dirty="0">
                <a:latin typeface="Calibri" panose="020F0502020204030204" pitchFamily="34" charset="0"/>
              </a:rPr>
              <a:t> </a:t>
            </a:r>
            <a:r>
              <a:rPr lang="vi-VN" dirty="0" err="1">
                <a:latin typeface="Calibri" panose="020F0502020204030204" pitchFamily="34" charset="0"/>
              </a:rPr>
              <a:t>tại</a:t>
            </a:r>
            <a:r>
              <a:rPr lang="vi-VN" dirty="0">
                <a:latin typeface="Calibri" panose="020F0502020204030204" pitchFamily="34" charset="0"/>
              </a:rPr>
              <a:t> sao </a:t>
            </a:r>
            <a:r>
              <a:rPr lang="vi-VN" dirty="0" err="1">
                <a:latin typeface="Calibri" panose="020F0502020204030204" pitchFamily="34" charset="0"/>
              </a:rPr>
              <a:t>lại</a:t>
            </a:r>
            <a:r>
              <a:rPr lang="vi-VN" dirty="0">
                <a:latin typeface="Calibri" panose="020F0502020204030204" pitchFamily="34" charset="0"/>
              </a:rPr>
              <a:t> quan </a:t>
            </a:r>
            <a:r>
              <a:rPr lang="vi-VN" dirty="0" err="1">
                <a:latin typeface="Calibri" panose="020F0502020204030204" pitchFamily="34" charset="0"/>
              </a:rPr>
              <a:t>trọng</a:t>
            </a:r>
            <a:r>
              <a:rPr lang="vi-VN" dirty="0">
                <a:latin typeface="Calibri" panose="020F0502020204030204" pitchFamily="34" charset="0"/>
              </a:rPr>
              <a:t>.</a:t>
            </a:r>
          </a:p>
          <a:p>
            <a:pPr marL="171450" indent="-171450" rtl="0">
              <a:buFont typeface="Arial" panose="020B0604020202020204" pitchFamily="34" charset="0"/>
              <a:buChar char="•"/>
            </a:pPr>
            <a:r>
              <a:rPr lang="vi-VN" dirty="0" err="1">
                <a:latin typeface="Calibri" panose="020F0502020204030204" pitchFamily="34" charset="0"/>
              </a:rPr>
              <a:t>Cấp</a:t>
            </a:r>
            <a:r>
              <a:rPr lang="vi-VN" dirty="0">
                <a:latin typeface="Calibri" panose="020F0502020204030204" pitchFamily="34" charset="0"/>
              </a:rPr>
              <a:t> </a:t>
            </a:r>
            <a:r>
              <a:rPr lang="vi-VN" dirty="0" err="1">
                <a:latin typeface="Calibri" panose="020F0502020204030204" pitchFamily="34" charset="0"/>
              </a:rPr>
              <a:t>độ</a:t>
            </a:r>
            <a:r>
              <a:rPr lang="vi-VN" dirty="0">
                <a:latin typeface="Calibri" panose="020F0502020204030204" pitchFamily="34" charset="0"/>
              </a:rPr>
              <a:t> chuyên môn </a:t>
            </a:r>
            <a:r>
              <a:rPr lang="vi-VN" dirty="0" err="1">
                <a:latin typeface="Calibri" panose="020F0502020204030204" pitchFamily="34" charset="0"/>
              </a:rPr>
              <a:t>về</a:t>
            </a:r>
            <a:r>
              <a:rPr lang="vi-VN" dirty="0">
                <a:latin typeface="Calibri" panose="020F0502020204030204" pitchFamily="34" charset="0"/>
              </a:rPr>
              <a:t> </a:t>
            </a:r>
            <a:r>
              <a:rPr lang="vi-VN" dirty="0" err="1">
                <a:latin typeface="Calibri" panose="020F0502020204030204" pitchFamily="34" charset="0"/>
              </a:rPr>
              <a:t>chủ</a:t>
            </a:r>
            <a:r>
              <a:rPr lang="vi-VN" dirty="0">
                <a:latin typeface="Calibri" panose="020F0502020204030204" pitchFamily="34" charset="0"/>
              </a:rPr>
              <a:t> </a:t>
            </a:r>
            <a:r>
              <a:rPr lang="vi-VN" dirty="0" err="1">
                <a:latin typeface="Calibri" panose="020F0502020204030204" pitchFamily="34" charset="0"/>
              </a:rPr>
              <a:t>đề</a:t>
            </a:r>
            <a:r>
              <a:rPr lang="vi-VN" dirty="0">
                <a:latin typeface="Calibri" panose="020F0502020204030204" pitchFamily="34" charset="0"/>
              </a:rPr>
              <a:t> </a:t>
            </a:r>
            <a:r>
              <a:rPr lang="vi-VN" dirty="0" err="1">
                <a:latin typeface="Calibri" panose="020F0502020204030204" pitchFamily="34" charset="0"/>
              </a:rPr>
              <a:t>của</a:t>
            </a:r>
            <a:r>
              <a:rPr lang="vi-VN" dirty="0">
                <a:latin typeface="Calibri" panose="020F0502020204030204" pitchFamily="34" charset="0"/>
              </a:rPr>
              <a:t> </a:t>
            </a:r>
            <a:r>
              <a:rPr lang="vi-VN" dirty="0" err="1">
                <a:latin typeface="Calibri" panose="020F0502020204030204" pitchFamily="34" charset="0"/>
              </a:rPr>
              <a:t>diễn</a:t>
            </a:r>
            <a:r>
              <a:rPr lang="vi-VN" dirty="0">
                <a:latin typeface="Calibri" panose="020F0502020204030204" pitchFamily="34" charset="0"/>
              </a:rPr>
              <a:t> </a:t>
            </a:r>
            <a:r>
              <a:rPr lang="vi-VN" dirty="0" err="1">
                <a:latin typeface="Calibri" panose="020F0502020204030204" pitchFamily="34" charset="0"/>
              </a:rPr>
              <a:t>giả</a:t>
            </a:r>
            <a:r>
              <a:rPr lang="vi-VN" dirty="0">
                <a:latin typeface="Calibri" panose="020F0502020204030204" pitchFamily="34" charset="0"/>
              </a:rPr>
              <a:t>: </a:t>
            </a:r>
            <a:r>
              <a:rPr lang="vi-VN" dirty="0" err="1">
                <a:latin typeface="Calibri" panose="020F0502020204030204" pitchFamily="34" charset="0"/>
              </a:rPr>
              <a:t>Nói</a:t>
            </a:r>
            <a:r>
              <a:rPr lang="vi-VN" dirty="0">
                <a:latin typeface="Calibri" panose="020F0502020204030204" pitchFamily="34" charset="0"/>
              </a:rPr>
              <a:t> </a:t>
            </a:r>
            <a:r>
              <a:rPr lang="vi-VN" dirty="0" err="1">
                <a:latin typeface="Calibri" panose="020F0502020204030204" pitchFamily="34" charset="0"/>
              </a:rPr>
              <a:t>rõ</a:t>
            </a:r>
            <a:r>
              <a:rPr lang="vi-VN" dirty="0">
                <a:latin typeface="Calibri" panose="020F0502020204030204" pitchFamily="34" charset="0"/>
              </a:rPr>
              <a:t> </a:t>
            </a:r>
            <a:r>
              <a:rPr lang="vi-VN" dirty="0" err="1">
                <a:latin typeface="Calibri" panose="020F0502020204030204" pitchFamily="34" charset="0"/>
              </a:rPr>
              <a:t>ngắn</a:t>
            </a:r>
            <a:r>
              <a:rPr lang="vi-VN" dirty="0">
                <a:latin typeface="Calibri" panose="020F0502020204030204" pitchFamily="34" charset="0"/>
              </a:rPr>
              <a:t> </a:t>
            </a:r>
            <a:r>
              <a:rPr lang="vi-VN" dirty="0" err="1">
                <a:latin typeface="Calibri" panose="020F0502020204030204" pitchFamily="34" charset="0"/>
              </a:rPr>
              <a:t>gọn</a:t>
            </a:r>
            <a:r>
              <a:rPr lang="vi-VN" dirty="0">
                <a:latin typeface="Calibri" panose="020F0502020204030204" pitchFamily="34" charset="0"/>
              </a:rPr>
              <a:t> </a:t>
            </a:r>
            <a:r>
              <a:rPr lang="vi-VN" dirty="0" err="1">
                <a:latin typeface="Calibri" panose="020F0502020204030204" pitchFamily="34" charset="0"/>
              </a:rPr>
              <a:t>chứng</a:t>
            </a:r>
            <a:r>
              <a:rPr lang="vi-VN" dirty="0">
                <a:latin typeface="Calibri" panose="020F0502020204030204" pitchFamily="34" charset="0"/>
              </a:rPr>
              <a:t> danh </a:t>
            </a:r>
            <a:r>
              <a:rPr lang="vi-VN" dirty="0" err="1">
                <a:latin typeface="Calibri" panose="020F0502020204030204" pitchFamily="34" charset="0"/>
              </a:rPr>
              <a:t>của</a:t>
            </a:r>
            <a:r>
              <a:rPr lang="vi-VN" dirty="0">
                <a:latin typeface="Calibri" panose="020F0502020204030204" pitchFamily="34" charset="0"/>
              </a:rPr>
              <a:t> </a:t>
            </a:r>
            <a:r>
              <a:rPr lang="vi-VN" dirty="0" err="1">
                <a:latin typeface="Calibri" panose="020F0502020204030204" pitchFamily="34" charset="0"/>
              </a:rPr>
              <a:t>bạn</a:t>
            </a:r>
            <a:r>
              <a:rPr lang="vi-VN" dirty="0">
                <a:latin typeface="Calibri" panose="020F0502020204030204" pitchFamily="34" charset="0"/>
              </a:rPr>
              <a:t> trong </a:t>
            </a:r>
            <a:r>
              <a:rPr lang="vi-VN" dirty="0" err="1">
                <a:latin typeface="Calibri" panose="020F0502020204030204" pitchFamily="34" charset="0"/>
              </a:rPr>
              <a:t>lĩnh</a:t>
            </a:r>
            <a:r>
              <a:rPr lang="vi-VN" dirty="0">
                <a:latin typeface="Calibri" panose="020F0502020204030204" pitchFamily="34" charset="0"/>
              </a:rPr>
              <a:t> </a:t>
            </a:r>
            <a:r>
              <a:rPr lang="vi-VN" dirty="0" err="1">
                <a:latin typeface="Calibri" panose="020F0502020204030204" pitchFamily="34" charset="0"/>
              </a:rPr>
              <a:t>vực</a:t>
            </a:r>
            <a:r>
              <a:rPr lang="vi-VN" dirty="0">
                <a:latin typeface="Calibri" panose="020F0502020204030204" pitchFamily="34" charset="0"/>
              </a:rPr>
              <a:t> </a:t>
            </a:r>
            <a:r>
              <a:rPr lang="vi-VN" dirty="0" err="1">
                <a:latin typeface="Calibri" panose="020F0502020204030204" pitchFamily="34" charset="0"/>
              </a:rPr>
              <a:t>này</a:t>
            </a:r>
            <a:r>
              <a:rPr lang="vi-VN" dirty="0">
                <a:latin typeface="Calibri" panose="020F0502020204030204" pitchFamily="34" charset="0"/>
              </a:rPr>
              <a:t> </a:t>
            </a:r>
            <a:r>
              <a:rPr lang="vi-VN" dirty="0" err="1">
                <a:latin typeface="Calibri" panose="020F0502020204030204" pitchFamily="34" charset="0"/>
              </a:rPr>
              <a:t>hoặc</a:t>
            </a:r>
            <a:r>
              <a:rPr lang="vi-VN" dirty="0">
                <a:latin typeface="Calibri" panose="020F0502020204030204" pitchFamily="34" charset="0"/>
              </a:rPr>
              <a:t> </a:t>
            </a:r>
            <a:r>
              <a:rPr lang="vi-VN" dirty="0" err="1">
                <a:latin typeface="Calibri" panose="020F0502020204030204" pitchFamily="34" charset="0"/>
              </a:rPr>
              <a:t>giải</a:t>
            </a:r>
            <a:r>
              <a:rPr lang="vi-VN" dirty="0">
                <a:latin typeface="Calibri" panose="020F0502020204030204" pitchFamily="34" charset="0"/>
              </a:rPr>
              <a:t> </a:t>
            </a:r>
            <a:r>
              <a:rPr lang="vi-VN" dirty="0" err="1">
                <a:latin typeface="Calibri" panose="020F0502020204030204" pitchFamily="34" charset="0"/>
              </a:rPr>
              <a:t>thích</a:t>
            </a:r>
            <a:r>
              <a:rPr lang="vi-VN" dirty="0">
                <a:latin typeface="Calibri" panose="020F0502020204030204" pitchFamily="34" charset="0"/>
              </a:rPr>
              <a:t> </a:t>
            </a:r>
            <a:r>
              <a:rPr lang="vi-VN" dirty="0" err="1">
                <a:latin typeface="Calibri" panose="020F0502020204030204" pitchFamily="34" charset="0"/>
              </a:rPr>
              <a:t>lý</a:t>
            </a:r>
            <a:r>
              <a:rPr lang="vi-VN" dirty="0">
                <a:latin typeface="Calibri" panose="020F0502020204030204" pitchFamily="34" charset="0"/>
              </a:rPr>
              <a:t> do </a:t>
            </a:r>
            <a:r>
              <a:rPr lang="vi-VN" dirty="0" err="1">
                <a:latin typeface="Calibri" panose="020F0502020204030204" pitchFamily="34" charset="0"/>
              </a:rPr>
              <a:t>người</a:t>
            </a:r>
            <a:r>
              <a:rPr lang="vi-VN" dirty="0">
                <a:latin typeface="Calibri" panose="020F0502020204030204" pitchFamily="34" charset="0"/>
              </a:rPr>
              <a:t> </a:t>
            </a:r>
            <a:r>
              <a:rPr lang="vi-VN" dirty="0" err="1">
                <a:latin typeface="Calibri" panose="020F0502020204030204" pitchFamily="34" charset="0"/>
              </a:rPr>
              <a:t>dự</a:t>
            </a:r>
            <a:r>
              <a:rPr lang="vi-VN" dirty="0">
                <a:latin typeface="Calibri" panose="020F0502020204030204" pitchFamily="34" charset="0"/>
              </a:rPr>
              <a:t> nên </a:t>
            </a:r>
            <a:r>
              <a:rPr lang="vi-VN" dirty="0" err="1">
                <a:latin typeface="Calibri" panose="020F0502020204030204" pitchFamily="34" charset="0"/>
              </a:rPr>
              <a:t>lắng</a:t>
            </a:r>
            <a:r>
              <a:rPr lang="vi-VN" dirty="0">
                <a:latin typeface="Calibri" panose="020F0502020204030204" pitchFamily="34" charset="0"/>
              </a:rPr>
              <a:t> nghe </a:t>
            </a:r>
            <a:r>
              <a:rPr lang="vi-VN" dirty="0" err="1">
                <a:latin typeface="Calibri" panose="020F0502020204030204" pitchFamily="34" charset="0"/>
              </a:rPr>
              <a:t>bạn</a:t>
            </a:r>
            <a:r>
              <a:rPr lang="vi-VN" dirty="0">
                <a:latin typeface="Calibri" panose="020F0502020204030204" pitchFamily="34" charset="0"/>
              </a:rPr>
              <a:t>.</a:t>
            </a:r>
          </a:p>
        </p:txBody>
      </p:sp>
      <p:sp>
        <p:nvSpPr>
          <p:cNvPr id="4" name="Chỗ dành sẵn cho Số hiệu Bản chiếu 3"/>
          <p:cNvSpPr>
            <a:spLocks noGrp="1"/>
          </p:cNvSpPr>
          <p:nvPr>
            <p:ph type="sldNum" sz="quarter" idx="10"/>
          </p:nvPr>
        </p:nvSpPr>
        <p:spPr/>
        <p:txBody>
          <a:bodyPr rtlCol="0"/>
          <a:lstStyle/>
          <a:p>
            <a:pPr rtl="0"/>
            <a:fld id="{CF2FD335-6D8E-486A-8F5F-DFC7325903FF}" type="slidenum">
              <a:rPr lang="vi-VN" smtClean="0">
                <a:latin typeface="Calibri" panose="020F0502020204030204" pitchFamily="34" charset="0"/>
              </a:rPr>
              <a:t>4</a:t>
            </a:fld>
            <a:endParaRPr lang="vi-VN" dirty="0">
              <a:latin typeface="Calibri" panose="020F0502020204030204" pitchFamily="34" charset="0"/>
            </a:endParaRPr>
          </a:p>
        </p:txBody>
      </p:sp>
    </p:spTree>
    <p:extLst>
      <p:ext uri="{BB962C8B-B14F-4D97-AF65-F5344CB8AC3E}">
        <p14:creationId xmlns:p14="http://schemas.microsoft.com/office/powerpoint/2010/main" val="1743845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rtl="0"/>
            <a:r>
              <a:rPr lang="vi-VN" dirty="0">
                <a:latin typeface="Calibri" panose="020F0502020204030204" pitchFamily="34" charset="0"/>
              </a:rPr>
              <a:t>Mô </a:t>
            </a:r>
            <a:r>
              <a:rPr lang="vi-VN" dirty="0" err="1">
                <a:latin typeface="Calibri" panose="020F0502020204030204" pitchFamily="34" charset="0"/>
              </a:rPr>
              <a:t>tả</a:t>
            </a:r>
            <a:r>
              <a:rPr lang="vi-VN" dirty="0">
                <a:latin typeface="Calibri" panose="020F0502020204030204" pitchFamily="34" charset="0"/>
              </a:rPr>
              <a:t> </a:t>
            </a:r>
            <a:r>
              <a:rPr lang="vi-VN" dirty="0" err="1">
                <a:latin typeface="Calibri" panose="020F0502020204030204" pitchFamily="34" charset="0"/>
              </a:rPr>
              <a:t>bài</a:t>
            </a:r>
            <a:r>
              <a:rPr lang="vi-VN" dirty="0">
                <a:latin typeface="Calibri" panose="020F0502020204030204" pitchFamily="34" charset="0"/>
              </a:rPr>
              <a:t> </a:t>
            </a:r>
            <a:r>
              <a:rPr lang="vi-VN" dirty="0" err="1">
                <a:latin typeface="Calibri" panose="020F0502020204030204" pitchFamily="34" charset="0"/>
              </a:rPr>
              <a:t>học</a:t>
            </a:r>
            <a:r>
              <a:rPr lang="vi-VN" dirty="0">
                <a:latin typeface="Calibri" panose="020F0502020204030204" pitchFamily="34" charset="0"/>
              </a:rPr>
              <a:t> nên </a:t>
            </a:r>
            <a:r>
              <a:rPr lang="vi-VN" dirty="0" err="1">
                <a:latin typeface="Calibri" panose="020F0502020204030204" pitchFamily="34" charset="0"/>
              </a:rPr>
              <a:t>ngắn</a:t>
            </a:r>
            <a:r>
              <a:rPr lang="vi-VN" dirty="0">
                <a:latin typeface="Calibri" panose="020F0502020204030204" pitchFamily="34" charset="0"/>
              </a:rPr>
              <a:t> </a:t>
            </a:r>
            <a:r>
              <a:rPr lang="vi-VN" dirty="0" err="1">
                <a:latin typeface="Calibri" panose="020F0502020204030204" pitchFamily="34" charset="0"/>
              </a:rPr>
              <a:t>gọn</a:t>
            </a:r>
            <a:r>
              <a:rPr lang="vi-VN" dirty="0">
                <a:latin typeface="Calibri" panose="020F0502020204030204" pitchFamily="34" charset="0"/>
              </a:rPr>
              <a:t>.</a:t>
            </a:r>
          </a:p>
          <a:p>
            <a:pPr rtl="0"/>
            <a:endParaRPr lang="vi-VN" dirty="0">
              <a:latin typeface="Calibri" panose="020F0502020204030204" pitchFamily="34" charset="0"/>
            </a:endParaRPr>
          </a:p>
        </p:txBody>
      </p:sp>
      <p:sp>
        <p:nvSpPr>
          <p:cNvPr id="4" name="Chỗ dành sẵn cho Số hiệu Bản chiếu 3"/>
          <p:cNvSpPr>
            <a:spLocks noGrp="1"/>
          </p:cNvSpPr>
          <p:nvPr>
            <p:ph type="sldNum" sz="quarter" idx="10"/>
          </p:nvPr>
        </p:nvSpPr>
        <p:spPr/>
        <p:txBody>
          <a:bodyPr rtlCol="0"/>
          <a:lstStyle/>
          <a:p>
            <a:pPr rtl="0"/>
            <a:fld id="{CF2FD335-6D8E-486A-8F5F-DFC7325903FF}" type="slidenum">
              <a:rPr lang="vi-VN" smtClean="0">
                <a:latin typeface="Calibri" panose="020F0502020204030204" pitchFamily="34" charset="0"/>
              </a:rPr>
              <a:t>6</a:t>
            </a:fld>
            <a:endParaRPr lang="vi-VN" dirty="0">
              <a:latin typeface="Calibri" panose="020F0502020204030204" pitchFamily="34" charset="0"/>
            </a:endParaRPr>
          </a:p>
        </p:txBody>
      </p:sp>
    </p:spTree>
    <p:extLst>
      <p:ext uri="{BB962C8B-B14F-4D97-AF65-F5344CB8AC3E}">
        <p14:creationId xmlns:p14="http://schemas.microsoft.com/office/powerpoint/2010/main" val="955871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latin typeface="Calibri" panose="020F0502020204030204" pitchFamily="34" charset="0"/>
            </a:endParaRPr>
          </a:p>
        </p:txBody>
      </p:sp>
      <p:sp>
        <p:nvSpPr>
          <p:cNvPr id="4" name="Chỗ dành sẵn cho Số hiệu Bản chiếu 3"/>
          <p:cNvSpPr>
            <a:spLocks noGrp="1"/>
          </p:cNvSpPr>
          <p:nvPr>
            <p:ph type="sldNum" sz="quarter" idx="10"/>
          </p:nvPr>
        </p:nvSpPr>
        <p:spPr/>
        <p:txBody>
          <a:bodyPr/>
          <a:lstStyle/>
          <a:p>
            <a:pPr rtl="0"/>
            <a:fld id="{32674CE4-FBD8-4481-AEFB-CA53E599A745}" type="slidenum">
              <a:rPr lang="vi-VN" smtClean="0">
                <a:latin typeface="Calibri" panose="020F0502020204030204" pitchFamily="34" charset="0"/>
              </a:rPr>
              <a:t>7</a:t>
            </a:fld>
            <a:endParaRPr lang="vi-VN" dirty="0">
              <a:latin typeface="Calibri" panose="020F0502020204030204" pitchFamily="34" charset="0"/>
            </a:endParaRPr>
          </a:p>
        </p:txBody>
      </p:sp>
    </p:spTree>
    <p:extLst>
      <p:ext uri="{BB962C8B-B14F-4D97-AF65-F5344CB8AC3E}">
        <p14:creationId xmlns:p14="http://schemas.microsoft.com/office/powerpoint/2010/main" val="223004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latin typeface="Calibri" panose="020F0502020204030204" pitchFamily="34" charset="0"/>
            </a:endParaRPr>
          </a:p>
        </p:txBody>
      </p:sp>
      <p:sp>
        <p:nvSpPr>
          <p:cNvPr id="4" name="Chỗ dành sẵn cho Số hiệu Bản chiếu 3"/>
          <p:cNvSpPr>
            <a:spLocks noGrp="1"/>
          </p:cNvSpPr>
          <p:nvPr>
            <p:ph type="sldNum" sz="quarter" idx="10"/>
          </p:nvPr>
        </p:nvSpPr>
        <p:spPr/>
        <p:txBody>
          <a:bodyPr/>
          <a:lstStyle/>
          <a:p>
            <a:pPr rtl="0"/>
            <a:fld id="{32674CE4-FBD8-4481-AEFB-CA53E599A745}" type="slidenum">
              <a:rPr lang="vi-VN" smtClean="0">
                <a:latin typeface="Calibri" panose="020F0502020204030204" pitchFamily="34" charset="0"/>
              </a:rPr>
              <a:t>8</a:t>
            </a:fld>
            <a:endParaRPr lang="vi-VN" dirty="0">
              <a:latin typeface="Calibri" panose="020F0502020204030204" pitchFamily="34" charset="0"/>
            </a:endParaRPr>
          </a:p>
        </p:txBody>
      </p:sp>
    </p:spTree>
    <p:extLst>
      <p:ext uri="{BB962C8B-B14F-4D97-AF65-F5344CB8AC3E}">
        <p14:creationId xmlns:p14="http://schemas.microsoft.com/office/powerpoint/2010/main" val="686372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rtl="0"/>
            <a:endParaRPr lang="vi-VN" dirty="0">
              <a:latin typeface="Calibri" panose="020F0502020204030204" pitchFamily="34" charset="0"/>
            </a:endParaRPr>
          </a:p>
        </p:txBody>
      </p:sp>
      <p:sp>
        <p:nvSpPr>
          <p:cNvPr id="4" name="Chỗ dành sẵn cho Số hiệu Bản chiếu 3"/>
          <p:cNvSpPr>
            <a:spLocks noGrp="1"/>
          </p:cNvSpPr>
          <p:nvPr>
            <p:ph type="sldNum" sz="quarter" idx="10"/>
          </p:nvPr>
        </p:nvSpPr>
        <p:spPr/>
        <p:txBody>
          <a:bodyPr rtlCol="0"/>
          <a:lstStyle/>
          <a:p>
            <a:pPr rtl="0"/>
            <a:fld id="{5800B302-F4DC-4547-9C74-CF794137D166}" type="slidenum">
              <a:rPr lang="vi-VN" smtClean="0">
                <a:latin typeface="Calibri" panose="020F0502020204030204" pitchFamily="34" charset="0"/>
              </a:rPr>
              <a:t>9</a:t>
            </a:fld>
            <a:endParaRPr lang="vi-VN" dirty="0">
              <a:latin typeface="Calibri" panose="020F0502020204030204" pitchFamily="34" charset="0"/>
            </a:endParaRPr>
          </a:p>
        </p:txBody>
      </p:sp>
    </p:spTree>
    <p:extLst>
      <p:ext uri="{BB962C8B-B14F-4D97-AF65-F5344CB8AC3E}">
        <p14:creationId xmlns:p14="http://schemas.microsoft.com/office/powerpoint/2010/main" val="908655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latin typeface="Calibri" panose="020F0502020204030204" pitchFamily="34" charset="0"/>
            </a:endParaRPr>
          </a:p>
        </p:txBody>
      </p:sp>
      <p:sp>
        <p:nvSpPr>
          <p:cNvPr id="4" name="Chỗ dành sẵn cho Số hiệu Bản chiếu 3"/>
          <p:cNvSpPr>
            <a:spLocks noGrp="1"/>
          </p:cNvSpPr>
          <p:nvPr>
            <p:ph type="sldNum" sz="quarter" idx="10"/>
          </p:nvPr>
        </p:nvSpPr>
        <p:spPr/>
        <p:txBody>
          <a:bodyPr/>
          <a:lstStyle/>
          <a:p>
            <a:pPr rtl="0"/>
            <a:fld id="{32674CE4-FBD8-4481-AEFB-CA53E599A745}" type="slidenum">
              <a:rPr lang="vi-VN" smtClean="0">
                <a:latin typeface="Calibri" panose="020F0502020204030204" pitchFamily="34" charset="0"/>
              </a:rPr>
              <a:t>10</a:t>
            </a:fld>
            <a:endParaRPr lang="vi-VN" dirty="0">
              <a:latin typeface="Calibri" panose="020F0502020204030204" pitchFamily="34" charset="0"/>
            </a:endParaRPr>
          </a:p>
        </p:txBody>
      </p:sp>
    </p:spTree>
    <p:extLst>
      <p:ext uri="{BB962C8B-B14F-4D97-AF65-F5344CB8AC3E}">
        <p14:creationId xmlns:p14="http://schemas.microsoft.com/office/powerpoint/2010/main" val="803085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latin typeface="Calibri" panose="020F0502020204030204" pitchFamily="34" charset="0"/>
            </a:endParaRPr>
          </a:p>
        </p:txBody>
      </p:sp>
      <p:sp>
        <p:nvSpPr>
          <p:cNvPr id="4" name="Chỗ dành sẵn cho Số hiệu Bản chiếu 3"/>
          <p:cNvSpPr>
            <a:spLocks noGrp="1"/>
          </p:cNvSpPr>
          <p:nvPr>
            <p:ph type="sldNum" sz="quarter" idx="10"/>
          </p:nvPr>
        </p:nvSpPr>
        <p:spPr/>
        <p:txBody>
          <a:bodyPr/>
          <a:lstStyle/>
          <a:p>
            <a:pPr rtl="0"/>
            <a:fld id="{32674CE4-FBD8-4481-AEFB-CA53E599A745}" type="slidenum">
              <a:rPr lang="vi-VN" smtClean="0">
                <a:latin typeface="Calibri" panose="020F0502020204030204" pitchFamily="34" charset="0"/>
              </a:rPr>
              <a:t>11</a:t>
            </a:fld>
            <a:endParaRPr lang="vi-VN" dirty="0">
              <a:latin typeface="Calibri" panose="020F0502020204030204" pitchFamily="34" charset="0"/>
            </a:endParaRPr>
          </a:p>
        </p:txBody>
      </p:sp>
    </p:spTree>
    <p:extLst>
      <p:ext uri="{BB962C8B-B14F-4D97-AF65-F5344CB8AC3E}">
        <p14:creationId xmlns:p14="http://schemas.microsoft.com/office/powerpoint/2010/main" val="1447655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rang chiếu Tiêu đề">
    <p:spTree>
      <p:nvGrpSpPr>
        <p:cNvPr id="1" name=""/>
        <p:cNvGrpSpPr/>
        <p:nvPr/>
      </p:nvGrpSpPr>
      <p:grpSpPr>
        <a:xfrm>
          <a:off x="0" y="0"/>
          <a:ext cx="0" cy="0"/>
          <a:chOff x="0" y="0"/>
          <a:chExt cx="0" cy="0"/>
        </a:xfrm>
      </p:grpSpPr>
      <p:sp>
        <p:nvSpPr>
          <p:cNvPr id="19" name="Hình chữ nhật 18"/>
          <p:cNvSpPr/>
          <p:nvPr/>
        </p:nvSpPr>
        <p:spPr>
          <a:xfrm>
            <a:off x="0" y="0"/>
            <a:ext cx="12192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rtlCol="0" anchor="ctr"/>
          <a:lstStyle/>
          <a:p>
            <a:pPr algn="ctr" rtl="0" eaLnBrk="1" latinLnBrk="0" hangingPunct="1"/>
            <a:endParaRPr kumimoji="0" lang="vi-VN" sz="1800" noProof="0" dirty="0">
              <a:latin typeface="Calibri" panose="020F0502020204030204" pitchFamily="34" charset="0"/>
            </a:endParaRPr>
          </a:p>
        </p:txBody>
      </p:sp>
      <p:sp>
        <p:nvSpPr>
          <p:cNvPr id="23" name="Hình chữ nhật 22"/>
          <p:cNvSpPr/>
          <p:nvPr/>
        </p:nvSpPr>
        <p:spPr>
          <a:xfrm flipV="1">
            <a:off x="7213577" y="3810001"/>
            <a:ext cx="4978425"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rtlCol="0" anchor="ctr"/>
          <a:lstStyle/>
          <a:p>
            <a:pPr algn="ctr" rtl="0" eaLnBrk="1" latinLnBrk="0" hangingPunct="1"/>
            <a:endParaRPr kumimoji="0" lang="vi-VN" sz="1800" noProof="0" dirty="0">
              <a:latin typeface="Calibri" panose="020F0502020204030204" pitchFamily="34" charset="0"/>
            </a:endParaRPr>
          </a:p>
        </p:txBody>
      </p:sp>
      <p:sp>
        <p:nvSpPr>
          <p:cNvPr id="24" name="Hình chữ nhật 23"/>
          <p:cNvSpPr/>
          <p:nvPr/>
        </p:nvSpPr>
        <p:spPr>
          <a:xfrm flipV="1">
            <a:off x="7213601" y="3897010"/>
            <a:ext cx="49784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rtlCol="0" anchor="ctr"/>
          <a:lstStyle/>
          <a:p>
            <a:pPr algn="ctr" rtl="0" eaLnBrk="1" latinLnBrk="0" hangingPunct="1"/>
            <a:endParaRPr kumimoji="0" lang="vi-VN" sz="1800" noProof="0" dirty="0">
              <a:latin typeface="Calibri" panose="020F0502020204030204" pitchFamily="34" charset="0"/>
            </a:endParaRPr>
          </a:p>
        </p:txBody>
      </p:sp>
      <p:sp>
        <p:nvSpPr>
          <p:cNvPr id="25" name="Hình chữ nhật 24"/>
          <p:cNvSpPr/>
          <p:nvPr/>
        </p:nvSpPr>
        <p:spPr>
          <a:xfrm flipV="1">
            <a:off x="7213601" y="4115167"/>
            <a:ext cx="49784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rtlCol="0" anchor="ctr"/>
          <a:lstStyle/>
          <a:p>
            <a:pPr algn="ctr" rtl="0" eaLnBrk="1" latinLnBrk="0" hangingPunct="1"/>
            <a:endParaRPr kumimoji="0" lang="vi-VN" sz="1800" noProof="0" dirty="0">
              <a:latin typeface="Calibri" panose="020F0502020204030204" pitchFamily="34" charset="0"/>
            </a:endParaRPr>
          </a:p>
        </p:txBody>
      </p:sp>
      <p:sp>
        <p:nvSpPr>
          <p:cNvPr id="26" name="Hình chữ nhật 25"/>
          <p:cNvSpPr/>
          <p:nvPr/>
        </p:nvSpPr>
        <p:spPr>
          <a:xfrm flipV="1">
            <a:off x="7213600" y="4164403"/>
            <a:ext cx="262128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rtlCol="0" anchor="ctr"/>
          <a:lstStyle/>
          <a:p>
            <a:pPr algn="ctr" rtl="0" eaLnBrk="1" latinLnBrk="0" hangingPunct="1"/>
            <a:endParaRPr kumimoji="0" lang="vi-VN" sz="1800" noProof="0" dirty="0">
              <a:latin typeface="Calibri" panose="020F0502020204030204" pitchFamily="34" charset="0"/>
            </a:endParaRPr>
          </a:p>
        </p:txBody>
      </p:sp>
      <p:sp>
        <p:nvSpPr>
          <p:cNvPr id="27" name="Hình chữ nhật 26"/>
          <p:cNvSpPr/>
          <p:nvPr/>
        </p:nvSpPr>
        <p:spPr>
          <a:xfrm flipV="1">
            <a:off x="7213600" y="4199572"/>
            <a:ext cx="262128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rtlCol="0" anchor="ctr"/>
          <a:lstStyle/>
          <a:p>
            <a:pPr algn="ctr" rtl="0" eaLnBrk="1" latinLnBrk="0" hangingPunct="1"/>
            <a:endParaRPr kumimoji="0" lang="vi-VN" sz="1800" noProof="0" dirty="0">
              <a:latin typeface="Calibri" panose="020F0502020204030204" pitchFamily="34" charset="0"/>
            </a:endParaRPr>
          </a:p>
        </p:txBody>
      </p:sp>
      <p:sp useBgFill="1">
        <p:nvSpPr>
          <p:cNvPr id="30" name="Hình chữ nhật Góc tròn 29"/>
          <p:cNvSpPr/>
          <p:nvPr/>
        </p:nvSpPr>
        <p:spPr bwMode="white">
          <a:xfrm>
            <a:off x="7213600" y="3962400"/>
            <a:ext cx="408432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rtlCol="0" anchor="ctr"/>
          <a:lstStyle/>
          <a:p>
            <a:pPr algn="ctr" rtl="0" eaLnBrk="1" latinLnBrk="0" hangingPunct="1"/>
            <a:endParaRPr kumimoji="0" lang="vi-VN" sz="1800" noProof="0" dirty="0">
              <a:latin typeface="Calibri" panose="020F0502020204030204" pitchFamily="34" charset="0"/>
            </a:endParaRPr>
          </a:p>
        </p:txBody>
      </p:sp>
      <p:sp useBgFill="1">
        <p:nvSpPr>
          <p:cNvPr id="31" name="Hình chữ nhật Góc tròn 30"/>
          <p:cNvSpPr/>
          <p:nvPr/>
        </p:nvSpPr>
        <p:spPr bwMode="white">
          <a:xfrm>
            <a:off x="9835343" y="4060983"/>
            <a:ext cx="21336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rtlCol="0" anchor="ctr"/>
          <a:lstStyle/>
          <a:p>
            <a:pPr algn="ctr" rtl="0" eaLnBrk="1" latinLnBrk="0" hangingPunct="1"/>
            <a:endParaRPr kumimoji="0" lang="vi-VN" sz="1800" noProof="0" dirty="0">
              <a:latin typeface="Calibri" panose="020F0502020204030204" pitchFamily="34" charset="0"/>
            </a:endParaRPr>
          </a:p>
        </p:txBody>
      </p:sp>
      <p:sp>
        <p:nvSpPr>
          <p:cNvPr id="7" name="Hình chữ nhật 6"/>
          <p:cNvSpPr/>
          <p:nvPr/>
        </p:nvSpPr>
        <p:spPr>
          <a:xfrm>
            <a:off x="1" y="3649662"/>
            <a:ext cx="12192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rtlCol="0" anchor="ctr"/>
          <a:lstStyle/>
          <a:p>
            <a:pPr algn="ctr" rtl="0" eaLnBrk="1" latinLnBrk="0" hangingPunct="1"/>
            <a:endParaRPr kumimoji="0" lang="vi-VN" sz="1800" noProof="0" dirty="0">
              <a:latin typeface="Calibri" panose="020F0502020204030204" pitchFamily="34" charset="0"/>
            </a:endParaRPr>
          </a:p>
        </p:txBody>
      </p:sp>
      <p:sp>
        <p:nvSpPr>
          <p:cNvPr id="10" name="Hình chữ nhật 9"/>
          <p:cNvSpPr/>
          <p:nvPr/>
        </p:nvSpPr>
        <p:spPr>
          <a:xfrm>
            <a:off x="1" y="3675528"/>
            <a:ext cx="12192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rtlCol="0" anchor="ctr"/>
          <a:lstStyle/>
          <a:p>
            <a:pPr algn="ctr" rtl="0" eaLnBrk="1" latinLnBrk="0" hangingPunct="1"/>
            <a:endParaRPr kumimoji="0" lang="vi-VN" sz="1800" noProof="0" dirty="0">
              <a:latin typeface="Calibri" panose="020F0502020204030204" pitchFamily="34" charset="0"/>
            </a:endParaRPr>
          </a:p>
        </p:txBody>
      </p:sp>
      <p:sp>
        <p:nvSpPr>
          <p:cNvPr id="11" name="Hình chữ nhật 10"/>
          <p:cNvSpPr/>
          <p:nvPr/>
        </p:nvSpPr>
        <p:spPr>
          <a:xfrm flipV="1">
            <a:off x="8552068" y="3643090"/>
            <a:ext cx="3639933"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rtlCol="0" anchor="ctr"/>
          <a:lstStyle/>
          <a:p>
            <a:pPr algn="ctr" rtl="0" eaLnBrk="1" latinLnBrk="0" hangingPunct="1"/>
            <a:endParaRPr kumimoji="0" lang="vi-VN" sz="1800" noProof="0" dirty="0">
              <a:latin typeface="Calibri" panose="020F0502020204030204" pitchFamily="34" charset="0"/>
            </a:endParaRPr>
          </a:p>
        </p:txBody>
      </p:sp>
      <p:sp>
        <p:nvSpPr>
          <p:cNvPr id="8" name="Tiêu đề 7"/>
          <p:cNvSpPr>
            <a:spLocks noGrp="1"/>
          </p:cNvSpPr>
          <p:nvPr>
            <p:ph type="ctrTitle"/>
          </p:nvPr>
        </p:nvSpPr>
        <p:spPr>
          <a:xfrm>
            <a:off x="609600" y="2389009"/>
            <a:ext cx="11277600" cy="1470025"/>
          </a:xfrm>
        </p:spPr>
        <p:txBody>
          <a:bodyPr rtlCol="0" anchor="b"/>
          <a:lstStyle>
            <a:lvl1pPr>
              <a:defRPr sz="4400">
                <a:solidFill>
                  <a:schemeClr val="bg1"/>
                </a:solidFill>
                <a:latin typeface="Calibri" panose="020F0502020204030204" pitchFamily="34" charset="0"/>
              </a:defRPr>
            </a:lvl1pPr>
          </a:lstStyle>
          <a:p>
            <a:pPr rtl="0"/>
            <a:r>
              <a:rPr lang="vi-VN" noProof="0"/>
              <a:t>Bấm để sửa kiểu tiêu đề Bản cái</a:t>
            </a:r>
            <a:endParaRPr lang="vi-VN" noProof="0" dirty="0"/>
          </a:p>
        </p:txBody>
      </p:sp>
      <p:sp>
        <p:nvSpPr>
          <p:cNvPr id="9" name="Tiêu đề phụ 8"/>
          <p:cNvSpPr>
            <a:spLocks noGrp="1"/>
          </p:cNvSpPr>
          <p:nvPr>
            <p:ph type="subTitle" idx="1"/>
          </p:nvPr>
        </p:nvSpPr>
        <p:spPr>
          <a:xfrm>
            <a:off x="609600" y="3899938"/>
            <a:ext cx="6604000" cy="1752600"/>
          </a:xfrm>
        </p:spPr>
        <p:txBody>
          <a:bodyPr rtlCol="0"/>
          <a:lstStyle>
            <a:lvl1pPr marL="64008" indent="0" algn="l">
              <a:buNone/>
              <a:defRPr sz="2400">
                <a:solidFill>
                  <a:schemeClr val="tx2"/>
                </a:solidFill>
                <a:latin typeface="Calibri" panose="020F0502020204030204" pitchFamily="34" charset="0"/>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pPr rtl="0"/>
            <a:r>
              <a:rPr lang="vi-VN" noProof="0"/>
              <a:t>Bấm để chỉnh sửa kiểu tiêu đề phụ của Bản cái</a:t>
            </a:r>
            <a:endParaRPr lang="vi-VN" noProof="0" dirty="0"/>
          </a:p>
        </p:txBody>
      </p:sp>
      <p:sp>
        <p:nvSpPr>
          <p:cNvPr id="17" name="Chỗ dành sẵn cho Chân trang 16"/>
          <p:cNvSpPr>
            <a:spLocks noGrp="1"/>
          </p:cNvSpPr>
          <p:nvPr>
            <p:ph type="ftr" sz="quarter" idx="11"/>
          </p:nvPr>
        </p:nvSpPr>
        <p:spPr>
          <a:xfrm>
            <a:off x="7265116" y="4205288"/>
            <a:ext cx="1727200" cy="457200"/>
          </a:xfrm>
        </p:spPr>
        <p:txBody>
          <a:bodyPr rtlCol="0"/>
          <a:lstStyle>
            <a:lvl1pPr>
              <a:defRPr>
                <a:solidFill>
                  <a:schemeClr val="accent2">
                    <a:lumMod val="75000"/>
                  </a:schemeClr>
                </a:solidFill>
                <a:latin typeface="Calibri" panose="020F0502020204030204" pitchFamily="34" charset="0"/>
              </a:defRPr>
            </a:lvl1pPr>
          </a:lstStyle>
          <a:p>
            <a:r>
              <a:rPr lang="vi-VN"/>
              <a:t>Thêm chân trang</a:t>
            </a:r>
            <a:endParaRPr lang="vi-VN" dirty="0"/>
          </a:p>
        </p:txBody>
      </p:sp>
      <p:sp>
        <p:nvSpPr>
          <p:cNvPr id="28" name="Chỗ dành sẵn cho Ngày tháng 27"/>
          <p:cNvSpPr>
            <a:spLocks noGrp="1"/>
          </p:cNvSpPr>
          <p:nvPr>
            <p:ph type="dt" sz="half" idx="10"/>
          </p:nvPr>
        </p:nvSpPr>
        <p:spPr>
          <a:xfrm>
            <a:off x="9043832" y="4206240"/>
            <a:ext cx="1280160" cy="457200"/>
          </a:xfrm>
        </p:spPr>
        <p:txBody>
          <a:bodyPr rtlCol="0"/>
          <a:lstStyle>
            <a:lvl1pPr>
              <a:defRPr>
                <a:solidFill>
                  <a:schemeClr val="accent2">
                    <a:lumMod val="75000"/>
                  </a:schemeClr>
                </a:solidFill>
                <a:latin typeface="Calibri" panose="020F0502020204030204" pitchFamily="34" charset="0"/>
              </a:defRPr>
            </a:lvl1pPr>
          </a:lstStyle>
          <a:p>
            <a:fld id="{42CAC255-314E-44B5-B5F0-F0ACC9F4A067}" type="datetime1">
              <a:rPr lang="vi-VN" smtClean="0"/>
              <a:pPr/>
              <a:t>21/03/2019</a:t>
            </a:fld>
            <a:endParaRPr lang="vi-VN" dirty="0"/>
          </a:p>
        </p:txBody>
      </p:sp>
      <p:sp>
        <p:nvSpPr>
          <p:cNvPr id="29" name="Chỗ dành sẵn cho Số hiệu Bản chiếu 28"/>
          <p:cNvSpPr>
            <a:spLocks noGrp="1"/>
          </p:cNvSpPr>
          <p:nvPr>
            <p:ph type="sldNum" sz="quarter" idx="12"/>
          </p:nvPr>
        </p:nvSpPr>
        <p:spPr>
          <a:xfrm>
            <a:off x="11093451" y="1136"/>
            <a:ext cx="996949" cy="365760"/>
          </a:xfrm>
        </p:spPr>
        <p:txBody>
          <a:bodyPr rtlCol="0"/>
          <a:lstStyle>
            <a:lvl1pPr algn="r">
              <a:defRPr sz="1800">
                <a:solidFill>
                  <a:schemeClr val="bg1"/>
                </a:solidFill>
                <a:latin typeface="Calibri" panose="020F0502020204030204" pitchFamily="34" charset="0"/>
              </a:defRPr>
            </a:lvl1pPr>
          </a:lstStyle>
          <a:p>
            <a:fld id="{401CF334-2D5C-4859-84A6-CA7E6E43FAEB}" type="slidenum">
              <a:rPr lang="vi-VN" smtClean="0"/>
              <a:pPr/>
              <a:t>‹#›</a:t>
            </a:fld>
            <a:endParaRPr lang="vi-VN" dirty="0"/>
          </a:p>
        </p:txBody>
      </p:sp>
    </p:spTree>
    <p:extLst>
      <p:ext uri="{BB962C8B-B14F-4D97-AF65-F5344CB8AC3E}">
        <p14:creationId xmlns:p14="http://schemas.microsoft.com/office/powerpoint/2010/main" val="360115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p:cNvSpPr>
            <a:spLocks noGrp="1"/>
          </p:cNvSpPr>
          <p:nvPr>
            <p:ph type="title"/>
          </p:nvPr>
        </p:nvSpPr>
        <p:spPr/>
        <p:txBody>
          <a:bodyPr rtlCol="0"/>
          <a:lstStyle/>
          <a:p>
            <a:pPr rtl="0"/>
            <a:r>
              <a:rPr lang="vi-VN" noProof="0"/>
              <a:t>Bấm để sửa kiểu tiêu đề Bản cái</a:t>
            </a:r>
            <a:endParaRPr lang="vi-VN" noProof="0" dirty="0"/>
          </a:p>
        </p:txBody>
      </p:sp>
      <p:sp>
        <p:nvSpPr>
          <p:cNvPr id="3" name="Chỗ dành sẵn cho Văn bản Dọc 2"/>
          <p:cNvSpPr>
            <a:spLocks noGrp="1"/>
          </p:cNvSpPr>
          <p:nvPr>
            <p:ph type="body" orient="vert" idx="1"/>
          </p:nvPr>
        </p:nvSpPr>
        <p:spPr/>
        <p:txBody>
          <a:bodyPr vert="eaVert" rtlCol="0"/>
          <a:lstStyle>
            <a:lvl1pPr>
              <a:defRPr/>
            </a:lvl1pPr>
            <a:lvl5pPr>
              <a:defRPr/>
            </a:lvl5pPr>
          </a:lstStyle>
          <a:p>
            <a:pPr lvl="0" rtl="0" eaLnBrk="1" latinLnBrk="0" hangingPunct="1"/>
            <a:r>
              <a:rPr lang="vi-VN" noProof="0"/>
              <a:t>Chỉnh sửa kiểu văn bản của Bản cái</a:t>
            </a:r>
          </a:p>
          <a:p>
            <a:pPr lvl="1" rtl="0" eaLnBrk="1" latinLnBrk="0" hangingPunct="1"/>
            <a:r>
              <a:rPr lang="vi-VN" noProof="0"/>
              <a:t>Mức hai</a:t>
            </a:r>
          </a:p>
          <a:p>
            <a:pPr lvl="2" rtl="0" eaLnBrk="1" latinLnBrk="0" hangingPunct="1"/>
            <a:r>
              <a:rPr lang="vi-VN" noProof="0"/>
              <a:t>Mức ba</a:t>
            </a:r>
          </a:p>
          <a:p>
            <a:pPr lvl="3" rtl="0" eaLnBrk="1" latinLnBrk="0" hangingPunct="1"/>
            <a:r>
              <a:rPr lang="vi-VN" noProof="0"/>
              <a:t>Mức bốn</a:t>
            </a:r>
          </a:p>
          <a:p>
            <a:pPr lvl="4" rtl="0" eaLnBrk="1" latinLnBrk="0" hangingPunct="1"/>
            <a:r>
              <a:rPr lang="vi-VN" noProof="0"/>
              <a:t>Mức năm</a:t>
            </a:r>
            <a:endParaRPr kumimoji="0" lang="vi-VN" noProof="0" dirty="0"/>
          </a:p>
        </p:txBody>
      </p:sp>
      <p:sp>
        <p:nvSpPr>
          <p:cNvPr id="5" name="Chỗ dành sẵn cho Chân trang 4"/>
          <p:cNvSpPr>
            <a:spLocks noGrp="1"/>
          </p:cNvSpPr>
          <p:nvPr>
            <p:ph type="ftr" sz="quarter" idx="11"/>
          </p:nvPr>
        </p:nvSpPr>
        <p:spPr/>
        <p:txBody>
          <a:bodyPr rtlCol="0"/>
          <a:lstStyle/>
          <a:p>
            <a:pPr rtl="0"/>
            <a:r>
              <a:rPr lang="vi-VN" noProof="0" dirty="0"/>
              <a:t>Thêm chân trang</a:t>
            </a:r>
          </a:p>
        </p:txBody>
      </p:sp>
      <p:sp>
        <p:nvSpPr>
          <p:cNvPr id="4" name="Chỗ dành sẵn cho Ngày tháng 3"/>
          <p:cNvSpPr>
            <a:spLocks noGrp="1"/>
          </p:cNvSpPr>
          <p:nvPr>
            <p:ph type="dt" sz="half" idx="10"/>
          </p:nvPr>
        </p:nvSpPr>
        <p:spPr/>
        <p:txBody>
          <a:bodyPr rtlCol="0"/>
          <a:lstStyle/>
          <a:p>
            <a:pPr rtl="0"/>
            <a:fld id="{86B49470-6B1D-4691-9D69-F9C4C16AAEFC}" type="datetime1">
              <a:rPr lang="vi-VN" noProof="0" smtClean="0"/>
              <a:t>21/03/2019</a:t>
            </a:fld>
            <a:endParaRPr lang="vi-VN" noProof="0" dirty="0"/>
          </a:p>
        </p:txBody>
      </p:sp>
      <p:sp>
        <p:nvSpPr>
          <p:cNvPr id="6" name="Chỗ dành sẵn cho Số hiệu Bản chiếu 5"/>
          <p:cNvSpPr>
            <a:spLocks noGrp="1"/>
          </p:cNvSpPr>
          <p:nvPr>
            <p:ph type="sldNum" sz="quarter" idx="12"/>
          </p:nvPr>
        </p:nvSpPr>
        <p:spPr/>
        <p:txBody>
          <a:bodyPr rtlCol="0"/>
          <a:lstStyle/>
          <a:p>
            <a:pPr rtl="0"/>
            <a:fld id="{401CF334-2D5C-4859-84A6-CA7E6E43FAEB}" type="slidenum">
              <a:rPr lang="vi-VN" noProof="0" smtClean="0"/>
              <a:t>‹#›</a:t>
            </a:fld>
            <a:endParaRPr lang="vi-VN" noProof="0" dirty="0"/>
          </a:p>
        </p:txBody>
      </p:sp>
    </p:spTree>
    <p:extLst>
      <p:ext uri="{BB962C8B-B14F-4D97-AF65-F5344CB8AC3E}">
        <p14:creationId xmlns:p14="http://schemas.microsoft.com/office/powerpoint/2010/main" val="3467844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và Văn bản Dọc">
    <p:spTree>
      <p:nvGrpSpPr>
        <p:cNvPr id="1" name=""/>
        <p:cNvGrpSpPr/>
        <p:nvPr/>
      </p:nvGrpSpPr>
      <p:grpSpPr>
        <a:xfrm>
          <a:off x="0" y="0"/>
          <a:ext cx="0" cy="0"/>
          <a:chOff x="0" y="0"/>
          <a:chExt cx="0" cy="0"/>
        </a:xfrm>
      </p:grpSpPr>
      <p:sp>
        <p:nvSpPr>
          <p:cNvPr id="2" name="Tiêu đề Dọc 1"/>
          <p:cNvSpPr>
            <a:spLocks noGrp="1"/>
          </p:cNvSpPr>
          <p:nvPr>
            <p:ph type="title" orient="vert" hasCustomPrompt="1"/>
          </p:nvPr>
        </p:nvSpPr>
        <p:spPr>
          <a:xfrm>
            <a:off x="9042400" y="1143000"/>
            <a:ext cx="2540000" cy="5448300"/>
          </a:xfrm>
        </p:spPr>
        <p:txBody>
          <a:bodyPr vert="eaVert" rtlCol="0"/>
          <a:lstStyle>
            <a:lvl1pPr>
              <a:defRPr/>
            </a:lvl1pPr>
          </a:lstStyle>
          <a:p>
            <a:pPr rtl="0"/>
            <a:r>
              <a:rPr lang="vi-VN" noProof="0" dirty="0" err="1"/>
              <a:t>Chỉnh</a:t>
            </a:r>
            <a:r>
              <a:rPr lang="vi-VN" noProof="0" dirty="0"/>
              <a:t> </a:t>
            </a:r>
            <a:r>
              <a:rPr lang="vi-VN" noProof="0" dirty="0" err="1"/>
              <a:t>sửa</a:t>
            </a:r>
            <a:r>
              <a:rPr lang="vi-VN" noProof="0" dirty="0"/>
              <a:t> </a:t>
            </a:r>
            <a:r>
              <a:rPr lang="vi-VN" noProof="0" dirty="0" err="1"/>
              <a:t>kiểu</a:t>
            </a:r>
            <a:r>
              <a:rPr lang="vi-VN" noProof="0" dirty="0"/>
              <a:t> tiêu đề </a:t>
            </a:r>
            <a:r>
              <a:rPr lang="vi-VN" noProof="0" dirty="0" err="1"/>
              <a:t>của</a:t>
            </a:r>
            <a:r>
              <a:rPr lang="vi-VN" noProof="0" dirty="0"/>
              <a:t> Bản cái</a:t>
            </a:r>
          </a:p>
        </p:txBody>
      </p:sp>
      <p:sp>
        <p:nvSpPr>
          <p:cNvPr id="3" name="Chỗ dành sẵn cho Văn bản Dọc 2"/>
          <p:cNvSpPr>
            <a:spLocks noGrp="1"/>
          </p:cNvSpPr>
          <p:nvPr>
            <p:ph type="body" orient="vert" idx="1" hasCustomPrompt="1"/>
          </p:nvPr>
        </p:nvSpPr>
        <p:spPr>
          <a:xfrm>
            <a:off x="609600" y="1143000"/>
            <a:ext cx="8331200" cy="5448300"/>
          </a:xfrm>
        </p:spPr>
        <p:txBody>
          <a:bodyPr vert="eaVert" rtlCol="0"/>
          <a:lstStyle>
            <a:lvl5pPr>
              <a:defRPr/>
            </a:lvl5pPr>
          </a:lstStyle>
          <a:p>
            <a:pPr lvl="0" rtl="0" eaLnBrk="1" latinLnBrk="0" hangingPunct="1"/>
            <a:r>
              <a:rPr lang="vi-VN" noProof="0" dirty="0" err="1"/>
              <a:t>Bấm</a:t>
            </a:r>
            <a:r>
              <a:rPr lang="vi-VN" noProof="0" dirty="0"/>
              <a:t> </a:t>
            </a:r>
            <a:r>
              <a:rPr lang="vi-VN" noProof="0" dirty="0" err="1"/>
              <a:t>để</a:t>
            </a:r>
            <a:r>
              <a:rPr lang="vi-VN" noProof="0" dirty="0"/>
              <a:t> </a:t>
            </a:r>
            <a:r>
              <a:rPr lang="vi-VN" noProof="0" dirty="0" err="1"/>
              <a:t>chỉnh</a:t>
            </a:r>
            <a:r>
              <a:rPr lang="vi-VN" noProof="0" dirty="0"/>
              <a:t> </a:t>
            </a:r>
            <a:r>
              <a:rPr lang="vi-VN" noProof="0" dirty="0" err="1"/>
              <a:t>sửa</a:t>
            </a:r>
            <a:r>
              <a:rPr lang="vi-VN" noProof="0" dirty="0"/>
              <a:t> </a:t>
            </a:r>
            <a:r>
              <a:rPr lang="vi-VN" noProof="0" dirty="0" err="1"/>
              <a:t>kiểu</a:t>
            </a:r>
            <a:r>
              <a:rPr lang="vi-VN" noProof="0" dirty="0"/>
              <a:t> văn bản </a:t>
            </a:r>
            <a:r>
              <a:rPr lang="vi-VN" noProof="0" dirty="0" err="1"/>
              <a:t>Bản</a:t>
            </a:r>
            <a:r>
              <a:rPr lang="vi-VN" noProof="0" dirty="0"/>
              <a:t> cái</a:t>
            </a:r>
          </a:p>
          <a:p>
            <a:pPr lvl="1" rtl="0" eaLnBrk="1" latinLnBrk="0" hangingPunct="1"/>
            <a:r>
              <a:rPr lang="vi-VN" noProof="0" dirty="0" err="1"/>
              <a:t>Mức</a:t>
            </a:r>
            <a:r>
              <a:rPr lang="vi-VN" noProof="0" dirty="0"/>
              <a:t> hai</a:t>
            </a:r>
          </a:p>
          <a:p>
            <a:pPr lvl="2" rtl="0" eaLnBrk="1" latinLnBrk="0" hangingPunct="1"/>
            <a:r>
              <a:rPr lang="vi-VN" noProof="0" dirty="0" err="1"/>
              <a:t>Mức</a:t>
            </a:r>
            <a:r>
              <a:rPr lang="vi-VN" noProof="0" dirty="0"/>
              <a:t> ba</a:t>
            </a:r>
          </a:p>
          <a:p>
            <a:pPr lvl="3" rtl="0" eaLnBrk="1" latinLnBrk="0" hangingPunct="1"/>
            <a:r>
              <a:rPr lang="vi-VN" noProof="0" dirty="0" err="1"/>
              <a:t>Mức</a:t>
            </a:r>
            <a:r>
              <a:rPr lang="vi-VN" noProof="0" dirty="0"/>
              <a:t> bốn</a:t>
            </a:r>
          </a:p>
          <a:p>
            <a:pPr lvl="4" rtl="0" eaLnBrk="1" latinLnBrk="0" hangingPunct="1"/>
            <a:r>
              <a:rPr lang="vi-VN" noProof="0" dirty="0" err="1"/>
              <a:t>Mức</a:t>
            </a:r>
            <a:r>
              <a:rPr lang="vi-VN" noProof="0" dirty="0"/>
              <a:t> năm</a:t>
            </a:r>
            <a:endParaRPr kumimoji="0" lang="vi-VN" noProof="0" dirty="0"/>
          </a:p>
        </p:txBody>
      </p:sp>
      <p:sp>
        <p:nvSpPr>
          <p:cNvPr id="5" name="Chỗ dành sẵn cho Chân trang 4"/>
          <p:cNvSpPr>
            <a:spLocks noGrp="1"/>
          </p:cNvSpPr>
          <p:nvPr>
            <p:ph type="ftr" sz="quarter" idx="11"/>
          </p:nvPr>
        </p:nvSpPr>
        <p:spPr/>
        <p:txBody>
          <a:bodyPr rtlCol="0"/>
          <a:lstStyle/>
          <a:p>
            <a:pPr rtl="0"/>
            <a:r>
              <a:rPr lang="vi-VN" noProof="0" dirty="0"/>
              <a:t>Thêm chân trang</a:t>
            </a:r>
          </a:p>
        </p:txBody>
      </p:sp>
      <p:sp>
        <p:nvSpPr>
          <p:cNvPr id="4" name="Chỗ dành sẵn cho Ngày tháng 3"/>
          <p:cNvSpPr>
            <a:spLocks noGrp="1"/>
          </p:cNvSpPr>
          <p:nvPr>
            <p:ph type="dt" sz="half" idx="10"/>
          </p:nvPr>
        </p:nvSpPr>
        <p:spPr/>
        <p:txBody>
          <a:bodyPr rtlCol="0"/>
          <a:lstStyle/>
          <a:p>
            <a:pPr rtl="0"/>
            <a:fld id="{4A5D07FC-674D-4EC9-9FC8-09CB7E7C4D38}" type="datetime1">
              <a:rPr lang="vi-VN" noProof="0" smtClean="0"/>
              <a:t>21/03/2019</a:t>
            </a:fld>
            <a:endParaRPr lang="vi-VN" noProof="0" dirty="0"/>
          </a:p>
        </p:txBody>
      </p:sp>
      <p:sp>
        <p:nvSpPr>
          <p:cNvPr id="6" name="Chỗ dành sẵn cho Số hiệu Bản chiếu 5"/>
          <p:cNvSpPr>
            <a:spLocks noGrp="1"/>
          </p:cNvSpPr>
          <p:nvPr>
            <p:ph type="sldNum" sz="quarter" idx="12"/>
          </p:nvPr>
        </p:nvSpPr>
        <p:spPr/>
        <p:txBody>
          <a:bodyPr rtlCol="0"/>
          <a:lstStyle/>
          <a:p>
            <a:pPr rtl="0"/>
            <a:fld id="{401CF334-2D5C-4859-84A6-CA7E6E43FAEB}" type="slidenum">
              <a:rPr lang="vi-VN" noProof="0" smtClean="0"/>
              <a:t>‹#›</a:t>
            </a:fld>
            <a:endParaRPr lang="vi-VN" noProof="0" dirty="0"/>
          </a:p>
        </p:txBody>
      </p:sp>
    </p:spTree>
    <p:extLst>
      <p:ext uri="{BB962C8B-B14F-4D97-AF65-F5344CB8AC3E}">
        <p14:creationId xmlns:p14="http://schemas.microsoft.com/office/powerpoint/2010/main" val="297808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ề và Nội dung">
    <p:spTree>
      <p:nvGrpSpPr>
        <p:cNvPr id="1" name=""/>
        <p:cNvGrpSpPr/>
        <p:nvPr/>
      </p:nvGrpSpPr>
      <p:grpSpPr>
        <a:xfrm>
          <a:off x="0" y="0"/>
          <a:ext cx="0" cy="0"/>
          <a:chOff x="0" y="0"/>
          <a:chExt cx="0" cy="0"/>
        </a:xfrm>
      </p:grpSpPr>
      <p:sp>
        <p:nvSpPr>
          <p:cNvPr id="2" name="Tiêu đề 1"/>
          <p:cNvSpPr>
            <a:spLocks noGrp="1"/>
          </p:cNvSpPr>
          <p:nvPr>
            <p:ph type="title"/>
          </p:nvPr>
        </p:nvSpPr>
        <p:spPr/>
        <p:txBody>
          <a:bodyPr rtlCol="0"/>
          <a:lstStyle/>
          <a:p>
            <a:pPr rtl="0"/>
            <a:r>
              <a:rPr lang="vi-VN" noProof="0"/>
              <a:t>Bấm để sửa kiểu tiêu đề Bản cái</a:t>
            </a:r>
            <a:endParaRPr lang="vi-VN" noProof="0" dirty="0"/>
          </a:p>
        </p:txBody>
      </p:sp>
      <p:sp>
        <p:nvSpPr>
          <p:cNvPr id="3" name="Chỗ dành sẵn cho Nội dung 2"/>
          <p:cNvSpPr>
            <a:spLocks noGrp="1"/>
          </p:cNvSpPr>
          <p:nvPr>
            <p:ph idx="1"/>
          </p:nvPr>
        </p:nvSpPr>
        <p:spPr/>
        <p:txBody>
          <a:bodyPr rtlCol="0"/>
          <a:lstStyle>
            <a:lvl1pPr>
              <a:defRPr/>
            </a:lvl1pPr>
            <a:lvl5pPr>
              <a:defRPr/>
            </a:lvl5pPr>
            <a:lvl6pPr>
              <a:defRPr/>
            </a:lvl6pPr>
          </a:lstStyle>
          <a:p>
            <a:pPr lvl="0" rtl="0" eaLnBrk="1" latinLnBrk="0" hangingPunct="1"/>
            <a:r>
              <a:rPr lang="vi-VN" noProof="0"/>
              <a:t>Chỉnh sửa kiểu văn bản của Bản cái</a:t>
            </a:r>
          </a:p>
          <a:p>
            <a:pPr lvl="1" rtl="0" eaLnBrk="1" latinLnBrk="0" hangingPunct="1"/>
            <a:r>
              <a:rPr lang="vi-VN" noProof="0"/>
              <a:t>Mức hai</a:t>
            </a:r>
          </a:p>
          <a:p>
            <a:pPr lvl="2" rtl="0" eaLnBrk="1" latinLnBrk="0" hangingPunct="1"/>
            <a:r>
              <a:rPr lang="vi-VN" noProof="0"/>
              <a:t>Mức ba</a:t>
            </a:r>
          </a:p>
          <a:p>
            <a:pPr lvl="3" rtl="0" eaLnBrk="1" latinLnBrk="0" hangingPunct="1"/>
            <a:r>
              <a:rPr lang="vi-VN" noProof="0"/>
              <a:t>Mức bốn</a:t>
            </a:r>
          </a:p>
          <a:p>
            <a:pPr lvl="4" rtl="0" eaLnBrk="1" latinLnBrk="0" hangingPunct="1"/>
            <a:r>
              <a:rPr lang="vi-VN" noProof="0"/>
              <a:t>Mức năm</a:t>
            </a:r>
            <a:endParaRPr kumimoji="0" lang="vi-VN" noProof="0" dirty="0"/>
          </a:p>
        </p:txBody>
      </p:sp>
      <p:sp>
        <p:nvSpPr>
          <p:cNvPr id="5" name="Chỗ dành sẵn cho Chân trang 4"/>
          <p:cNvSpPr>
            <a:spLocks noGrp="1"/>
          </p:cNvSpPr>
          <p:nvPr>
            <p:ph type="ftr" sz="quarter" idx="11"/>
          </p:nvPr>
        </p:nvSpPr>
        <p:spPr/>
        <p:txBody>
          <a:bodyPr rtlCol="0"/>
          <a:lstStyle/>
          <a:p>
            <a:pPr rtl="0"/>
            <a:r>
              <a:rPr lang="vi-VN" noProof="0" dirty="0"/>
              <a:t>Thêm chân trang</a:t>
            </a:r>
          </a:p>
        </p:txBody>
      </p:sp>
      <p:sp>
        <p:nvSpPr>
          <p:cNvPr id="4" name="Chỗ dành sẵn cho Ngày tháng 3"/>
          <p:cNvSpPr>
            <a:spLocks noGrp="1"/>
          </p:cNvSpPr>
          <p:nvPr>
            <p:ph type="dt" sz="half" idx="10"/>
          </p:nvPr>
        </p:nvSpPr>
        <p:spPr/>
        <p:txBody>
          <a:bodyPr rtlCol="0"/>
          <a:lstStyle/>
          <a:p>
            <a:pPr rtl="0"/>
            <a:fld id="{CA9D53BD-83A5-4A0C-BCFD-C94D1B384406}" type="datetime1">
              <a:rPr lang="vi-VN" noProof="0" smtClean="0"/>
              <a:t>21/03/2019</a:t>
            </a:fld>
            <a:endParaRPr lang="vi-VN" noProof="0" dirty="0"/>
          </a:p>
        </p:txBody>
      </p:sp>
      <p:sp>
        <p:nvSpPr>
          <p:cNvPr id="6" name="Chỗ dành sẵn cho Số hiệu Bản chiếu 5"/>
          <p:cNvSpPr>
            <a:spLocks noGrp="1"/>
          </p:cNvSpPr>
          <p:nvPr>
            <p:ph type="sldNum" sz="quarter" idx="12"/>
          </p:nvPr>
        </p:nvSpPr>
        <p:spPr/>
        <p:txBody>
          <a:bodyPr rtlCol="0"/>
          <a:lstStyle/>
          <a:p>
            <a:pPr rtl="0"/>
            <a:fld id="{401CF334-2D5C-4859-84A6-CA7E6E43FAEB}" type="slidenum">
              <a:rPr lang="vi-VN" noProof="0" smtClean="0"/>
              <a:t>‹#›</a:t>
            </a:fld>
            <a:endParaRPr lang="vi-VN" noProof="0" dirty="0"/>
          </a:p>
        </p:txBody>
      </p:sp>
    </p:spTree>
    <p:extLst>
      <p:ext uri="{BB962C8B-B14F-4D97-AF65-F5344CB8AC3E}">
        <p14:creationId xmlns:p14="http://schemas.microsoft.com/office/powerpoint/2010/main" val="3594303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êu đề của Mục">
    <p:spTree>
      <p:nvGrpSpPr>
        <p:cNvPr id="1" name=""/>
        <p:cNvGrpSpPr/>
        <p:nvPr/>
      </p:nvGrpSpPr>
      <p:grpSpPr>
        <a:xfrm>
          <a:off x="0" y="0"/>
          <a:ext cx="0" cy="0"/>
          <a:chOff x="0" y="0"/>
          <a:chExt cx="0" cy="0"/>
        </a:xfrm>
      </p:grpSpPr>
      <p:sp>
        <p:nvSpPr>
          <p:cNvPr id="2" name="Tiêu đề 1"/>
          <p:cNvSpPr>
            <a:spLocks noGrp="1"/>
          </p:cNvSpPr>
          <p:nvPr>
            <p:ph type="title"/>
          </p:nvPr>
        </p:nvSpPr>
        <p:spPr>
          <a:xfrm>
            <a:off x="963084" y="1968322"/>
            <a:ext cx="10363200" cy="1362075"/>
          </a:xfrm>
        </p:spPr>
        <p:txBody>
          <a:bodyPr rtlCol="0" anchor="b">
            <a:noAutofit/>
          </a:bodyPr>
          <a:lstStyle>
            <a:lvl1pPr algn="l">
              <a:buNone/>
              <a:defRPr sz="4300" b="1" cap="none" baseline="0">
                <a:ln w="12700">
                  <a:solidFill>
                    <a:schemeClr val="accent2">
                      <a:shade val="90000"/>
                      <a:satMod val="150000"/>
                    </a:schemeClr>
                  </a:solidFill>
                </a:ln>
                <a:solidFill>
                  <a:schemeClr val="accent2"/>
                </a:solidFill>
                <a:effectLst/>
              </a:defRPr>
            </a:lvl1pPr>
          </a:lstStyle>
          <a:p>
            <a:pPr rtl="0"/>
            <a:r>
              <a:rPr lang="vi-VN" noProof="0"/>
              <a:t>Bấm để sửa kiểu tiêu đề Bản cái</a:t>
            </a:r>
            <a:endParaRPr kumimoji="0" lang="vi-VN" noProof="0" dirty="0"/>
          </a:p>
        </p:txBody>
      </p:sp>
      <p:sp>
        <p:nvSpPr>
          <p:cNvPr id="3" name="Chỗ dành sẵn cho Văn bản 2"/>
          <p:cNvSpPr>
            <a:spLocks noGrp="1"/>
          </p:cNvSpPr>
          <p:nvPr>
            <p:ph type="body" idx="1"/>
          </p:nvPr>
        </p:nvSpPr>
        <p:spPr>
          <a:xfrm>
            <a:off x="963084" y="3367088"/>
            <a:ext cx="10363200" cy="1509712"/>
          </a:xfrm>
        </p:spPr>
        <p:txBody>
          <a:bodyPr rtlCol="0"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rtl="0" eaLnBrk="1" latinLnBrk="0" hangingPunct="1"/>
            <a:r>
              <a:rPr lang="vi-VN" noProof="0"/>
              <a:t>Chỉnh sửa kiểu văn bản của Bản cái</a:t>
            </a:r>
          </a:p>
        </p:txBody>
      </p:sp>
      <p:sp>
        <p:nvSpPr>
          <p:cNvPr id="5" name="Chỗ dành sẵn cho Chân trang 4"/>
          <p:cNvSpPr>
            <a:spLocks noGrp="1"/>
          </p:cNvSpPr>
          <p:nvPr>
            <p:ph type="ftr" sz="quarter" idx="11"/>
          </p:nvPr>
        </p:nvSpPr>
        <p:spPr/>
        <p:txBody>
          <a:bodyPr rtlCol="0"/>
          <a:lstStyle/>
          <a:p>
            <a:pPr rtl="0"/>
            <a:r>
              <a:rPr lang="vi-VN" noProof="0" dirty="0"/>
              <a:t>Thêm chân trang</a:t>
            </a:r>
          </a:p>
        </p:txBody>
      </p:sp>
      <p:sp>
        <p:nvSpPr>
          <p:cNvPr id="4" name="Chỗ dành sẵn cho Ngày tháng 3"/>
          <p:cNvSpPr>
            <a:spLocks noGrp="1"/>
          </p:cNvSpPr>
          <p:nvPr>
            <p:ph type="dt" sz="half" idx="10"/>
          </p:nvPr>
        </p:nvSpPr>
        <p:spPr/>
        <p:txBody>
          <a:bodyPr rtlCol="0"/>
          <a:lstStyle/>
          <a:p>
            <a:pPr rtl="0"/>
            <a:fld id="{288304C0-B979-4306-8346-B6F2790FD4E1}" type="datetime1">
              <a:rPr lang="vi-VN" noProof="0" smtClean="0"/>
              <a:t>21/03/2019</a:t>
            </a:fld>
            <a:endParaRPr lang="vi-VN" noProof="0" dirty="0"/>
          </a:p>
        </p:txBody>
      </p:sp>
      <p:sp>
        <p:nvSpPr>
          <p:cNvPr id="6" name="Chỗ dành sẵn cho Số hiệu Bản chiếu 5"/>
          <p:cNvSpPr>
            <a:spLocks noGrp="1"/>
          </p:cNvSpPr>
          <p:nvPr>
            <p:ph type="sldNum" sz="quarter" idx="12"/>
          </p:nvPr>
        </p:nvSpPr>
        <p:spPr/>
        <p:txBody>
          <a:bodyPr rtlCol="0"/>
          <a:lstStyle/>
          <a:p>
            <a:pPr rtl="0"/>
            <a:fld id="{401CF334-2D5C-4859-84A6-CA7E6E43FAEB}" type="slidenum">
              <a:rPr lang="vi-VN" noProof="0" smtClean="0"/>
              <a:t>‹#›</a:t>
            </a:fld>
            <a:endParaRPr lang="vi-VN" noProof="0" dirty="0"/>
          </a:p>
        </p:txBody>
      </p:sp>
    </p:spTree>
    <p:extLst>
      <p:ext uri="{BB962C8B-B14F-4D97-AF65-F5344CB8AC3E}">
        <p14:creationId xmlns:p14="http://schemas.microsoft.com/office/powerpoint/2010/main" val="270512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ội dung">
    <p:spTree>
      <p:nvGrpSpPr>
        <p:cNvPr id="1" name=""/>
        <p:cNvGrpSpPr/>
        <p:nvPr/>
      </p:nvGrpSpPr>
      <p:grpSpPr>
        <a:xfrm>
          <a:off x="0" y="0"/>
          <a:ext cx="0" cy="0"/>
          <a:chOff x="0" y="0"/>
          <a:chExt cx="0" cy="0"/>
        </a:xfrm>
      </p:grpSpPr>
      <p:sp>
        <p:nvSpPr>
          <p:cNvPr id="2" name="Tiêu đề 1"/>
          <p:cNvSpPr>
            <a:spLocks noGrp="1"/>
          </p:cNvSpPr>
          <p:nvPr>
            <p:ph type="title"/>
          </p:nvPr>
        </p:nvSpPr>
        <p:spPr/>
        <p:txBody>
          <a:bodyPr rtlCol="0"/>
          <a:lstStyle/>
          <a:p>
            <a:pPr rtl="0"/>
            <a:r>
              <a:rPr lang="vi-VN" noProof="0"/>
              <a:t>Bấm để sửa kiểu tiêu đề Bản cái</a:t>
            </a:r>
            <a:endParaRPr lang="vi-VN" noProof="0" dirty="0"/>
          </a:p>
        </p:txBody>
      </p:sp>
      <p:sp>
        <p:nvSpPr>
          <p:cNvPr id="3" name="Chỗ dành sẵn cho Nội dung 2"/>
          <p:cNvSpPr>
            <a:spLocks noGrp="1"/>
          </p:cNvSpPr>
          <p:nvPr>
            <p:ph sz="half" idx="1"/>
          </p:nvPr>
        </p:nvSpPr>
        <p:spPr>
          <a:xfrm>
            <a:off x="609600" y="2249425"/>
            <a:ext cx="5384800" cy="4341875"/>
          </a:xfrm>
        </p:spPr>
        <p:txBody>
          <a:bodyPr rtlCol="0"/>
          <a:lstStyle>
            <a:lvl1pPr>
              <a:defRPr sz="2000"/>
            </a:lvl1pPr>
            <a:lvl2pPr>
              <a:defRPr sz="1900"/>
            </a:lvl2pPr>
            <a:lvl3pPr>
              <a:defRPr sz="1800"/>
            </a:lvl3pPr>
            <a:lvl4pPr>
              <a:defRPr sz="1800"/>
            </a:lvl4pPr>
            <a:lvl5pPr>
              <a:defRPr sz="1800"/>
            </a:lvl5pPr>
          </a:lstStyle>
          <a:p>
            <a:pPr lvl="0" rtl="0" eaLnBrk="1" latinLnBrk="0" hangingPunct="1"/>
            <a:r>
              <a:rPr lang="vi-VN" noProof="0"/>
              <a:t>Chỉnh sửa kiểu văn bản của Bản cái</a:t>
            </a:r>
          </a:p>
          <a:p>
            <a:pPr lvl="1" rtl="0" eaLnBrk="1" latinLnBrk="0" hangingPunct="1"/>
            <a:r>
              <a:rPr lang="vi-VN" noProof="0"/>
              <a:t>Mức hai</a:t>
            </a:r>
          </a:p>
          <a:p>
            <a:pPr lvl="2" rtl="0" eaLnBrk="1" latinLnBrk="0" hangingPunct="1"/>
            <a:r>
              <a:rPr lang="vi-VN" noProof="0"/>
              <a:t>Mức ba</a:t>
            </a:r>
          </a:p>
          <a:p>
            <a:pPr lvl="3" rtl="0" eaLnBrk="1" latinLnBrk="0" hangingPunct="1"/>
            <a:r>
              <a:rPr lang="vi-VN" noProof="0"/>
              <a:t>Mức bốn</a:t>
            </a:r>
          </a:p>
          <a:p>
            <a:pPr lvl="4" rtl="0" eaLnBrk="1" latinLnBrk="0" hangingPunct="1"/>
            <a:r>
              <a:rPr lang="vi-VN" noProof="0"/>
              <a:t>Mức năm</a:t>
            </a:r>
            <a:endParaRPr kumimoji="0" lang="vi-VN" noProof="0" dirty="0"/>
          </a:p>
        </p:txBody>
      </p:sp>
      <p:sp>
        <p:nvSpPr>
          <p:cNvPr id="4" name="Chỗ dành sẵn cho Nội dung 3"/>
          <p:cNvSpPr>
            <a:spLocks noGrp="1"/>
          </p:cNvSpPr>
          <p:nvPr>
            <p:ph sz="half" idx="2"/>
          </p:nvPr>
        </p:nvSpPr>
        <p:spPr>
          <a:xfrm>
            <a:off x="6197600" y="2249425"/>
            <a:ext cx="5384800" cy="4341875"/>
          </a:xfrm>
        </p:spPr>
        <p:txBody>
          <a:bodyPr rtlCol="0"/>
          <a:lstStyle>
            <a:lvl1pPr>
              <a:defRPr sz="2000"/>
            </a:lvl1pPr>
            <a:lvl2pPr>
              <a:defRPr sz="1900"/>
            </a:lvl2pPr>
            <a:lvl3pPr>
              <a:defRPr sz="1800"/>
            </a:lvl3pPr>
            <a:lvl4pPr>
              <a:defRPr sz="1800"/>
            </a:lvl4pPr>
            <a:lvl5pPr>
              <a:defRPr sz="1800"/>
            </a:lvl5pPr>
          </a:lstStyle>
          <a:p>
            <a:pPr lvl="0" rtl="0" eaLnBrk="1" latinLnBrk="0" hangingPunct="1"/>
            <a:r>
              <a:rPr lang="vi-VN" noProof="0"/>
              <a:t>Chỉnh sửa kiểu văn bản của Bản cái</a:t>
            </a:r>
          </a:p>
          <a:p>
            <a:pPr lvl="1" rtl="0" eaLnBrk="1" latinLnBrk="0" hangingPunct="1"/>
            <a:r>
              <a:rPr lang="vi-VN" noProof="0"/>
              <a:t>Mức hai</a:t>
            </a:r>
          </a:p>
          <a:p>
            <a:pPr lvl="2" rtl="0" eaLnBrk="1" latinLnBrk="0" hangingPunct="1"/>
            <a:r>
              <a:rPr lang="vi-VN" noProof="0"/>
              <a:t>Mức ba</a:t>
            </a:r>
          </a:p>
          <a:p>
            <a:pPr lvl="3" rtl="0" eaLnBrk="1" latinLnBrk="0" hangingPunct="1"/>
            <a:r>
              <a:rPr lang="vi-VN" noProof="0"/>
              <a:t>Mức bốn</a:t>
            </a:r>
          </a:p>
          <a:p>
            <a:pPr lvl="4" rtl="0" eaLnBrk="1" latinLnBrk="0" hangingPunct="1"/>
            <a:r>
              <a:rPr lang="vi-VN" noProof="0"/>
              <a:t>Mức năm</a:t>
            </a:r>
            <a:endParaRPr kumimoji="0" lang="vi-VN" noProof="0" dirty="0"/>
          </a:p>
        </p:txBody>
      </p:sp>
      <p:sp>
        <p:nvSpPr>
          <p:cNvPr id="6" name="Chỗ dành sẵn cho Chân trang 5"/>
          <p:cNvSpPr>
            <a:spLocks noGrp="1"/>
          </p:cNvSpPr>
          <p:nvPr>
            <p:ph type="ftr" sz="quarter" idx="11"/>
          </p:nvPr>
        </p:nvSpPr>
        <p:spPr/>
        <p:txBody>
          <a:bodyPr rtlCol="0"/>
          <a:lstStyle/>
          <a:p>
            <a:pPr rtl="0"/>
            <a:r>
              <a:rPr lang="vi-VN" noProof="0" dirty="0"/>
              <a:t>Thêm chân trang</a:t>
            </a:r>
          </a:p>
        </p:txBody>
      </p:sp>
      <p:sp>
        <p:nvSpPr>
          <p:cNvPr id="5" name="Chỗ dành sẵn cho Ngày tháng 4"/>
          <p:cNvSpPr>
            <a:spLocks noGrp="1"/>
          </p:cNvSpPr>
          <p:nvPr>
            <p:ph type="dt" sz="half" idx="10"/>
          </p:nvPr>
        </p:nvSpPr>
        <p:spPr/>
        <p:txBody>
          <a:bodyPr rtlCol="0"/>
          <a:lstStyle/>
          <a:p>
            <a:pPr rtl="0"/>
            <a:fld id="{4EB875C2-554A-4BF8-B319-33BA2502C66A}" type="datetime1">
              <a:rPr lang="vi-VN" noProof="0" smtClean="0"/>
              <a:t>21/03/2019</a:t>
            </a:fld>
            <a:endParaRPr lang="vi-VN" noProof="0" dirty="0"/>
          </a:p>
        </p:txBody>
      </p:sp>
      <p:sp>
        <p:nvSpPr>
          <p:cNvPr id="7" name="Chỗ dành sẵn cho Số hiệu Bản chiếu 6"/>
          <p:cNvSpPr>
            <a:spLocks noGrp="1"/>
          </p:cNvSpPr>
          <p:nvPr>
            <p:ph type="sldNum" sz="quarter" idx="12"/>
          </p:nvPr>
        </p:nvSpPr>
        <p:spPr/>
        <p:txBody>
          <a:bodyPr rtlCol="0"/>
          <a:lstStyle/>
          <a:p>
            <a:pPr rtl="0"/>
            <a:fld id="{401CF334-2D5C-4859-84A6-CA7E6E43FAEB}" type="slidenum">
              <a:rPr lang="vi-VN" noProof="0" smtClean="0"/>
              <a:t>‹#›</a:t>
            </a:fld>
            <a:endParaRPr lang="vi-VN" noProof="0" dirty="0"/>
          </a:p>
        </p:txBody>
      </p:sp>
    </p:spTree>
    <p:extLst>
      <p:ext uri="{BB962C8B-B14F-4D97-AF65-F5344CB8AC3E}">
        <p14:creationId xmlns:p14="http://schemas.microsoft.com/office/powerpoint/2010/main" val="3446445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0" orient="horz" pos="2160" userDrawn="1">
          <p15:clr>
            <a:srgbClr val="FBAE40"/>
          </p15:clr>
        </p15:guide>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o sánh">
    <p:spTree>
      <p:nvGrpSpPr>
        <p:cNvPr id="1" name=""/>
        <p:cNvGrpSpPr/>
        <p:nvPr/>
      </p:nvGrpSpPr>
      <p:grpSpPr>
        <a:xfrm>
          <a:off x="0" y="0"/>
          <a:ext cx="0" cy="0"/>
          <a:chOff x="0" y="0"/>
          <a:chExt cx="0" cy="0"/>
        </a:xfrm>
      </p:grpSpPr>
      <p:sp>
        <p:nvSpPr>
          <p:cNvPr id="2" name="Tiêu đề 1"/>
          <p:cNvSpPr>
            <a:spLocks noGrp="1"/>
          </p:cNvSpPr>
          <p:nvPr>
            <p:ph type="title"/>
          </p:nvPr>
        </p:nvSpPr>
        <p:spPr>
          <a:xfrm>
            <a:off x="508000" y="1143000"/>
            <a:ext cx="11176000" cy="1069848"/>
          </a:xfrm>
        </p:spPr>
        <p:txBody>
          <a:bodyPr rtlCol="0" anchor="ctr"/>
          <a:lstStyle>
            <a:lvl1pPr>
              <a:defRPr sz="4000" b="0" i="0" cap="none" baseline="0"/>
            </a:lvl1pPr>
          </a:lstStyle>
          <a:p>
            <a:pPr rtl="0"/>
            <a:r>
              <a:rPr lang="vi-VN" noProof="0"/>
              <a:t>Bấm để sửa kiểu tiêu đề Bản cái</a:t>
            </a:r>
            <a:endParaRPr lang="vi-VN" noProof="0" dirty="0"/>
          </a:p>
        </p:txBody>
      </p:sp>
      <p:sp>
        <p:nvSpPr>
          <p:cNvPr id="3" name="Chỗ dành sẵn cho Văn bản 2"/>
          <p:cNvSpPr>
            <a:spLocks noGrp="1"/>
          </p:cNvSpPr>
          <p:nvPr>
            <p:ph type="body" idx="1"/>
          </p:nvPr>
        </p:nvSpPr>
        <p:spPr>
          <a:xfrm>
            <a:off x="508000" y="2244970"/>
            <a:ext cx="5407200" cy="457200"/>
          </a:xfrm>
          <a:solidFill>
            <a:schemeClr val="accent2">
              <a:lumMod val="60000"/>
              <a:lumOff val="40000"/>
              <a:alpha val="25000"/>
            </a:schemeClr>
          </a:solidFill>
          <a:ln w="12700">
            <a:solidFill>
              <a:schemeClr val="accent2"/>
            </a:solidFill>
          </a:ln>
        </p:spPr>
        <p:txBody>
          <a:bodyPr rtlCol="0"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rtl="0" eaLnBrk="1" latinLnBrk="0" hangingPunct="1"/>
            <a:r>
              <a:rPr lang="vi-VN" noProof="0"/>
              <a:t>Chỉnh sửa kiểu văn bản của Bản cái</a:t>
            </a:r>
          </a:p>
        </p:txBody>
      </p:sp>
      <p:sp>
        <p:nvSpPr>
          <p:cNvPr id="5" name="Chỗ dành sẵn cho Nội dung 4"/>
          <p:cNvSpPr>
            <a:spLocks noGrp="1"/>
          </p:cNvSpPr>
          <p:nvPr>
            <p:ph sz="quarter" idx="2"/>
          </p:nvPr>
        </p:nvSpPr>
        <p:spPr>
          <a:xfrm>
            <a:off x="508000" y="2708519"/>
            <a:ext cx="5388864" cy="3886200"/>
          </a:xfrm>
        </p:spPr>
        <p:txBody>
          <a:bodyPr rtlCol="0"/>
          <a:lstStyle>
            <a:lvl1pPr>
              <a:defRPr sz="2000"/>
            </a:lvl1pPr>
            <a:lvl2pPr>
              <a:defRPr sz="2000"/>
            </a:lvl2pPr>
            <a:lvl3pPr>
              <a:defRPr sz="1800"/>
            </a:lvl3pPr>
            <a:lvl4pPr>
              <a:defRPr sz="1600"/>
            </a:lvl4pPr>
            <a:lvl5pPr>
              <a:defRPr sz="1600"/>
            </a:lvl5pPr>
          </a:lstStyle>
          <a:p>
            <a:pPr lvl="0" rtl="0" eaLnBrk="1" latinLnBrk="0" hangingPunct="1"/>
            <a:r>
              <a:rPr lang="vi-VN" noProof="0"/>
              <a:t>Chỉnh sửa kiểu văn bản của Bản cái</a:t>
            </a:r>
          </a:p>
          <a:p>
            <a:pPr lvl="1" rtl="0" eaLnBrk="1" latinLnBrk="0" hangingPunct="1"/>
            <a:r>
              <a:rPr lang="vi-VN" noProof="0"/>
              <a:t>Mức hai</a:t>
            </a:r>
          </a:p>
          <a:p>
            <a:pPr lvl="2" rtl="0" eaLnBrk="1" latinLnBrk="0" hangingPunct="1"/>
            <a:r>
              <a:rPr lang="vi-VN" noProof="0"/>
              <a:t>Mức ba</a:t>
            </a:r>
          </a:p>
          <a:p>
            <a:pPr lvl="3" rtl="0" eaLnBrk="1" latinLnBrk="0" hangingPunct="1"/>
            <a:r>
              <a:rPr lang="vi-VN" noProof="0"/>
              <a:t>Mức bốn</a:t>
            </a:r>
          </a:p>
          <a:p>
            <a:pPr lvl="4" rtl="0" eaLnBrk="1" latinLnBrk="0" hangingPunct="1"/>
            <a:r>
              <a:rPr lang="vi-VN" noProof="0"/>
              <a:t>Mức năm</a:t>
            </a:r>
            <a:endParaRPr kumimoji="0" lang="vi-VN" noProof="0" dirty="0"/>
          </a:p>
        </p:txBody>
      </p:sp>
      <p:sp>
        <p:nvSpPr>
          <p:cNvPr id="4" name="Chỗ dành sẵn cho Văn bản 3"/>
          <p:cNvSpPr>
            <a:spLocks noGrp="1"/>
          </p:cNvSpPr>
          <p:nvPr>
            <p:ph type="body" sz="half" idx="3"/>
          </p:nvPr>
        </p:nvSpPr>
        <p:spPr>
          <a:xfrm>
            <a:off x="6286421" y="2244970"/>
            <a:ext cx="5400000" cy="457200"/>
          </a:xfrm>
          <a:solidFill>
            <a:schemeClr val="accent2">
              <a:lumMod val="60000"/>
              <a:lumOff val="40000"/>
              <a:alpha val="25000"/>
            </a:schemeClr>
          </a:solidFill>
          <a:ln w="12700">
            <a:solidFill>
              <a:schemeClr val="accent2"/>
            </a:solidFill>
          </a:ln>
        </p:spPr>
        <p:txBody>
          <a:bodyPr rtlCol="0"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rtl="0" eaLnBrk="1" latinLnBrk="0" hangingPunct="1"/>
            <a:r>
              <a:rPr lang="vi-VN" noProof="0"/>
              <a:t>Chỉnh sửa kiểu văn bản của Bản cái</a:t>
            </a:r>
          </a:p>
        </p:txBody>
      </p:sp>
      <p:sp>
        <p:nvSpPr>
          <p:cNvPr id="6" name="Chỗ dành sẵn cho Nội dung 5"/>
          <p:cNvSpPr>
            <a:spLocks noGrp="1"/>
          </p:cNvSpPr>
          <p:nvPr>
            <p:ph sz="quarter" idx="4"/>
          </p:nvPr>
        </p:nvSpPr>
        <p:spPr>
          <a:xfrm>
            <a:off x="6291073" y="2708519"/>
            <a:ext cx="5389033" cy="3886200"/>
          </a:xfrm>
        </p:spPr>
        <p:txBody>
          <a:bodyPr rtlCol="0"/>
          <a:lstStyle>
            <a:lvl1pPr>
              <a:defRPr sz="2000"/>
            </a:lvl1pPr>
            <a:lvl2pPr>
              <a:defRPr sz="2000"/>
            </a:lvl2pPr>
            <a:lvl3pPr>
              <a:defRPr sz="1800"/>
            </a:lvl3pPr>
            <a:lvl4pPr>
              <a:defRPr sz="1600"/>
            </a:lvl4pPr>
            <a:lvl5pPr>
              <a:defRPr sz="1600"/>
            </a:lvl5pPr>
          </a:lstStyle>
          <a:p>
            <a:pPr lvl="0" rtl="0" eaLnBrk="1" latinLnBrk="0" hangingPunct="1"/>
            <a:r>
              <a:rPr lang="vi-VN" noProof="0"/>
              <a:t>Chỉnh sửa kiểu văn bản của Bản cái</a:t>
            </a:r>
          </a:p>
          <a:p>
            <a:pPr lvl="1" rtl="0" eaLnBrk="1" latinLnBrk="0" hangingPunct="1"/>
            <a:r>
              <a:rPr lang="vi-VN" noProof="0"/>
              <a:t>Mức hai</a:t>
            </a:r>
          </a:p>
          <a:p>
            <a:pPr lvl="2" rtl="0" eaLnBrk="1" latinLnBrk="0" hangingPunct="1"/>
            <a:r>
              <a:rPr lang="vi-VN" noProof="0"/>
              <a:t>Mức ba</a:t>
            </a:r>
          </a:p>
          <a:p>
            <a:pPr lvl="3" rtl="0" eaLnBrk="1" latinLnBrk="0" hangingPunct="1"/>
            <a:r>
              <a:rPr lang="vi-VN" noProof="0"/>
              <a:t>Mức bốn</a:t>
            </a:r>
          </a:p>
          <a:p>
            <a:pPr lvl="4" rtl="0" eaLnBrk="1" latinLnBrk="0" hangingPunct="1"/>
            <a:r>
              <a:rPr lang="vi-VN" noProof="0"/>
              <a:t>Mức năm</a:t>
            </a:r>
            <a:endParaRPr kumimoji="0" lang="vi-VN" noProof="0" dirty="0"/>
          </a:p>
        </p:txBody>
      </p:sp>
      <p:sp>
        <p:nvSpPr>
          <p:cNvPr id="28" name="Chỗ dành sẵn cho Chân trang 27"/>
          <p:cNvSpPr>
            <a:spLocks noGrp="1"/>
          </p:cNvSpPr>
          <p:nvPr>
            <p:ph type="ftr" sz="quarter" idx="12"/>
          </p:nvPr>
        </p:nvSpPr>
        <p:spPr/>
        <p:txBody>
          <a:bodyPr rtlCol="0"/>
          <a:lstStyle/>
          <a:p>
            <a:pPr rtl="0"/>
            <a:r>
              <a:rPr lang="vi-VN" noProof="0" dirty="0"/>
              <a:t>Thêm chân trang</a:t>
            </a:r>
          </a:p>
        </p:txBody>
      </p:sp>
      <p:sp>
        <p:nvSpPr>
          <p:cNvPr id="26" name="Chỗ dành sẵn cho Ngày tháng 25"/>
          <p:cNvSpPr>
            <a:spLocks noGrp="1"/>
          </p:cNvSpPr>
          <p:nvPr>
            <p:ph type="dt" sz="half" idx="10"/>
          </p:nvPr>
        </p:nvSpPr>
        <p:spPr/>
        <p:txBody>
          <a:bodyPr rtlCol="0"/>
          <a:lstStyle/>
          <a:p>
            <a:pPr rtl="0"/>
            <a:fld id="{06973CFF-9AC5-4F46-A270-540DDFD20747}" type="datetime1">
              <a:rPr lang="vi-VN" noProof="0" smtClean="0"/>
              <a:t>21/03/2019</a:t>
            </a:fld>
            <a:endParaRPr lang="vi-VN" noProof="0" dirty="0"/>
          </a:p>
        </p:txBody>
      </p:sp>
      <p:sp>
        <p:nvSpPr>
          <p:cNvPr id="27" name="Chỗ dành sẵn cho Số hiệu Bản chiếu 26"/>
          <p:cNvSpPr>
            <a:spLocks noGrp="1"/>
          </p:cNvSpPr>
          <p:nvPr>
            <p:ph type="sldNum" sz="quarter" idx="11"/>
          </p:nvPr>
        </p:nvSpPr>
        <p:spPr/>
        <p:txBody>
          <a:bodyPr rtlCol="0"/>
          <a:lstStyle/>
          <a:p>
            <a:pPr rtl="0"/>
            <a:fld id="{401CF334-2D5C-4859-84A6-CA7E6E43FAEB}" type="slidenum">
              <a:rPr lang="vi-VN" noProof="0" smtClean="0"/>
              <a:t>‹#›</a:t>
            </a:fld>
            <a:endParaRPr lang="vi-VN" noProof="0" dirty="0"/>
          </a:p>
        </p:txBody>
      </p:sp>
    </p:spTree>
    <p:extLst>
      <p:ext uri="{BB962C8B-B14F-4D97-AF65-F5344CB8AC3E}">
        <p14:creationId xmlns:p14="http://schemas.microsoft.com/office/powerpoint/2010/main" val="37071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ỉ Tiêu đề">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1143000"/>
            <a:ext cx="10972800" cy="1069848"/>
          </a:xfrm>
        </p:spPr>
        <p:txBody>
          <a:bodyPr rtlCol="0" anchor="ctr"/>
          <a:lstStyle>
            <a:lvl1pPr>
              <a:defRPr sz="4000">
                <a:solidFill>
                  <a:schemeClr val="tx2"/>
                </a:solidFill>
              </a:defRPr>
            </a:lvl1pPr>
          </a:lstStyle>
          <a:p>
            <a:pPr rtl="0"/>
            <a:r>
              <a:rPr lang="vi-VN" noProof="0"/>
              <a:t>Bấm để sửa kiểu tiêu đề Bản cái</a:t>
            </a:r>
            <a:endParaRPr lang="vi-VN" noProof="0" dirty="0"/>
          </a:p>
        </p:txBody>
      </p:sp>
      <p:sp>
        <p:nvSpPr>
          <p:cNvPr id="4" name="Chỗ dành sẵn cho Chân trang 3"/>
          <p:cNvSpPr>
            <a:spLocks noGrp="1"/>
          </p:cNvSpPr>
          <p:nvPr>
            <p:ph type="ftr" sz="quarter" idx="11"/>
          </p:nvPr>
        </p:nvSpPr>
        <p:spPr>
          <a:xfrm>
            <a:off x="7010400" y="612648"/>
            <a:ext cx="1767840" cy="457200"/>
          </a:xfrm>
        </p:spPr>
        <p:txBody>
          <a:bodyPr rtlCol="0"/>
          <a:lstStyle/>
          <a:p>
            <a:pPr rtl="0"/>
            <a:r>
              <a:rPr lang="vi-VN" noProof="0" dirty="0"/>
              <a:t>Thêm chân trang</a:t>
            </a:r>
          </a:p>
        </p:txBody>
      </p:sp>
      <p:sp>
        <p:nvSpPr>
          <p:cNvPr id="3" name="Chỗ dành sẵn cho Ngày tháng 2"/>
          <p:cNvSpPr>
            <a:spLocks noGrp="1"/>
          </p:cNvSpPr>
          <p:nvPr>
            <p:ph type="dt" sz="half" idx="10"/>
          </p:nvPr>
        </p:nvSpPr>
        <p:spPr>
          <a:xfrm>
            <a:off x="8778240" y="612648"/>
            <a:ext cx="1276352" cy="457200"/>
          </a:xfrm>
        </p:spPr>
        <p:txBody>
          <a:bodyPr rtlCol="0"/>
          <a:lstStyle/>
          <a:p>
            <a:pPr rtl="0"/>
            <a:fld id="{C532EBED-B9DC-4E2E-A0A2-5CF1848F4922}" type="datetime1">
              <a:rPr lang="vi-VN" noProof="0" smtClean="0"/>
              <a:t>21/03/2019</a:t>
            </a:fld>
            <a:endParaRPr lang="vi-VN" noProof="0" dirty="0"/>
          </a:p>
        </p:txBody>
      </p:sp>
      <p:sp>
        <p:nvSpPr>
          <p:cNvPr id="5" name="Chỗ dành sẵn cho Số hiệu Bản chiếu 4"/>
          <p:cNvSpPr>
            <a:spLocks noGrp="1"/>
          </p:cNvSpPr>
          <p:nvPr>
            <p:ph type="sldNum" sz="quarter" idx="12"/>
          </p:nvPr>
        </p:nvSpPr>
        <p:spPr>
          <a:xfrm>
            <a:off x="10899648" y="2272"/>
            <a:ext cx="1016000" cy="365760"/>
          </a:xfrm>
        </p:spPr>
        <p:txBody>
          <a:bodyPr rtlCol="0"/>
          <a:lstStyle/>
          <a:p>
            <a:pPr rtl="0"/>
            <a:fld id="{401CF334-2D5C-4859-84A6-CA7E6E43FAEB}" type="slidenum">
              <a:rPr lang="vi-VN" noProof="0" smtClean="0"/>
              <a:t>‹#›</a:t>
            </a:fld>
            <a:endParaRPr lang="vi-VN" noProof="0" dirty="0"/>
          </a:p>
        </p:txBody>
      </p:sp>
    </p:spTree>
    <p:extLst>
      <p:ext uri="{BB962C8B-B14F-4D97-AF65-F5344CB8AC3E}">
        <p14:creationId xmlns:p14="http://schemas.microsoft.com/office/powerpoint/2010/main" val="382195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ống">
    <p:spTree>
      <p:nvGrpSpPr>
        <p:cNvPr id="1" name=""/>
        <p:cNvGrpSpPr/>
        <p:nvPr/>
      </p:nvGrpSpPr>
      <p:grpSpPr>
        <a:xfrm>
          <a:off x="0" y="0"/>
          <a:ext cx="0" cy="0"/>
          <a:chOff x="0" y="0"/>
          <a:chExt cx="0" cy="0"/>
        </a:xfrm>
      </p:grpSpPr>
      <p:sp>
        <p:nvSpPr>
          <p:cNvPr id="3" name="Chỗ dành sẵn cho Chân trang 2"/>
          <p:cNvSpPr>
            <a:spLocks noGrp="1"/>
          </p:cNvSpPr>
          <p:nvPr>
            <p:ph type="ftr" sz="quarter" idx="11"/>
          </p:nvPr>
        </p:nvSpPr>
        <p:spPr/>
        <p:txBody>
          <a:bodyPr rtlCol="0"/>
          <a:lstStyle/>
          <a:p>
            <a:pPr rtl="0"/>
            <a:r>
              <a:rPr lang="vi-VN" noProof="0" dirty="0"/>
              <a:t>Thêm chân trang</a:t>
            </a:r>
          </a:p>
        </p:txBody>
      </p:sp>
      <p:sp>
        <p:nvSpPr>
          <p:cNvPr id="2" name="Chỗ dành sẵn cho Ngày tháng 1"/>
          <p:cNvSpPr>
            <a:spLocks noGrp="1"/>
          </p:cNvSpPr>
          <p:nvPr>
            <p:ph type="dt" sz="half" idx="10"/>
          </p:nvPr>
        </p:nvSpPr>
        <p:spPr/>
        <p:txBody>
          <a:bodyPr rtlCol="0"/>
          <a:lstStyle/>
          <a:p>
            <a:pPr rtl="0"/>
            <a:fld id="{31874E52-D84B-4643-B5C0-D576F22326B4}" type="datetime1">
              <a:rPr lang="vi-VN" noProof="0" smtClean="0"/>
              <a:t>21/03/2019</a:t>
            </a:fld>
            <a:endParaRPr lang="vi-VN" noProof="0" dirty="0"/>
          </a:p>
        </p:txBody>
      </p:sp>
      <p:sp>
        <p:nvSpPr>
          <p:cNvPr id="4" name="Chỗ dành sẵn cho Số hiệu Bản chiếu 3"/>
          <p:cNvSpPr>
            <a:spLocks noGrp="1"/>
          </p:cNvSpPr>
          <p:nvPr>
            <p:ph type="sldNum" sz="quarter" idx="12"/>
          </p:nvPr>
        </p:nvSpPr>
        <p:spPr/>
        <p:txBody>
          <a:bodyPr rtlCol="0"/>
          <a:lstStyle/>
          <a:p>
            <a:pPr rtl="0"/>
            <a:fld id="{401CF334-2D5C-4859-84A6-CA7E6E43FAEB}" type="slidenum">
              <a:rPr lang="vi-VN" noProof="0" smtClean="0"/>
              <a:t>‹#›</a:t>
            </a:fld>
            <a:endParaRPr lang="vi-VN" noProof="0" dirty="0"/>
          </a:p>
        </p:txBody>
      </p:sp>
    </p:spTree>
    <p:extLst>
      <p:ext uri="{BB962C8B-B14F-4D97-AF65-F5344CB8AC3E}">
        <p14:creationId xmlns:p14="http://schemas.microsoft.com/office/powerpoint/2010/main" val="113569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ội dung có Chú thích">
    <p:spTree>
      <p:nvGrpSpPr>
        <p:cNvPr id="1" name=""/>
        <p:cNvGrpSpPr/>
        <p:nvPr/>
      </p:nvGrpSpPr>
      <p:grpSpPr>
        <a:xfrm>
          <a:off x="0" y="0"/>
          <a:ext cx="0" cy="0"/>
          <a:chOff x="0" y="0"/>
          <a:chExt cx="0" cy="0"/>
        </a:xfrm>
      </p:grpSpPr>
      <p:sp>
        <p:nvSpPr>
          <p:cNvPr id="2" name="Tiêu đề 1"/>
          <p:cNvSpPr>
            <a:spLocks noGrp="1"/>
          </p:cNvSpPr>
          <p:nvPr>
            <p:ph type="title" hasCustomPrompt="1"/>
          </p:nvPr>
        </p:nvSpPr>
        <p:spPr>
          <a:xfrm>
            <a:off x="7137995" y="1101970"/>
            <a:ext cx="4511040" cy="877824"/>
          </a:xfrm>
        </p:spPr>
        <p:txBody>
          <a:bodyPr rtlCol="0" anchor="b"/>
          <a:lstStyle>
            <a:lvl1pPr algn="l">
              <a:buNone/>
              <a:defRPr sz="1800" b="1"/>
            </a:lvl1pPr>
          </a:lstStyle>
          <a:p>
            <a:pPr rtl="0"/>
            <a:r>
              <a:rPr lang="vi-VN" noProof="0" dirty="0" err="1"/>
              <a:t>Chỉnh</a:t>
            </a:r>
            <a:r>
              <a:rPr lang="vi-VN" noProof="0" dirty="0"/>
              <a:t> </a:t>
            </a:r>
            <a:r>
              <a:rPr lang="vi-VN" noProof="0" dirty="0" err="1"/>
              <a:t>sửa</a:t>
            </a:r>
            <a:r>
              <a:rPr lang="vi-VN" noProof="0" dirty="0"/>
              <a:t> </a:t>
            </a:r>
            <a:r>
              <a:rPr lang="vi-VN" noProof="0" dirty="0" err="1"/>
              <a:t>kiểu</a:t>
            </a:r>
            <a:r>
              <a:rPr lang="vi-VN" noProof="0" dirty="0"/>
              <a:t> tiêu đề </a:t>
            </a:r>
            <a:r>
              <a:rPr lang="vi-VN" noProof="0" dirty="0" err="1"/>
              <a:t>của</a:t>
            </a:r>
            <a:r>
              <a:rPr lang="vi-VN" noProof="0" dirty="0"/>
              <a:t> Bản cái</a:t>
            </a:r>
          </a:p>
        </p:txBody>
      </p:sp>
      <p:sp>
        <p:nvSpPr>
          <p:cNvPr id="4" name="Chỗ dành sẵn cho Nội dung 3"/>
          <p:cNvSpPr>
            <a:spLocks noGrp="1"/>
          </p:cNvSpPr>
          <p:nvPr>
            <p:ph sz="half" idx="1"/>
          </p:nvPr>
        </p:nvSpPr>
        <p:spPr>
          <a:xfrm>
            <a:off x="203200" y="776287"/>
            <a:ext cx="6803136" cy="5805083"/>
          </a:xfrm>
        </p:spPr>
        <p:txBody>
          <a:bodyPr rtlCol="0"/>
          <a:lstStyle>
            <a:lvl1pPr>
              <a:defRPr sz="3200"/>
            </a:lvl1pPr>
            <a:lvl2pPr>
              <a:defRPr sz="2800"/>
            </a:lvl2pPr>
            <a:lvl3pPr>
              <a:defRPr sz="2400"/>
            </a:lvl3pPr>
            <a:lvl4pPr>
              <a:defRPr sz="2000"/>
            </a:lvl4pPr>
            <a:lvl5pPr>
              <a:defRPr sz="2000"/>
            </a:lvl5pPr>
          </a:lstStyle>
          <a:p>
            <a:pPr lvl="0" rtl="0" eaLnBrk="1" latinLnBrk="0" hangingPunct="1"/>
            <a:r>
              <a:rPr lang="vi-VN" noProof="0"/>
              <a:t>Chỉnh sửa kiểu văn bản của Bản cái</a:t>
            </a:r>
          </a:p>
          <a:p>
            <a:pPr lvl="1" rtl="0" eaLnBrk="1" latinLnBrk="0" hangingPunct="1"/>
            <a:r>
              <a:rPr lang="vi-VN" noProof="0"/>
              <a:t>Mức hai</a:t>
            </a:r>
          </a:p>
          <a:p>
            <a:pPr lvl="2" rtl="0" eaLnBrk="1" latinLnBrk="0" hangingPunct="1"/>
            <a:r>
              <a:rPr lang="vi-VN" noProof="0"/>
              <a:t>Mức ba</a:t>
            </a:r>
          </a:p>
          <a:p>
            <a:pPr lvl="3" rtl="0" eaLnBrk="1" latinLnBrk="0" hangingPunct="1"/>
            <a:r>
              <a:rPr lang="vi-VN" noProof="0"/>
              <a:t>Mức bốn</a:t>
            </a:r>
          </a:p>
          <a:p>
            <a:pPr lvl="4" rtl="0" eaLnBrk="1" latinLnBrk="0" hangingPunct="1"/>
            <a:r>
              <a:rPr lang="vi-VN" noProof="0"/>
              <a:t>Mức năm</a:t>
            </a:r>
            <a:endParaRPr kumimoji="0" lang="vi-VN" noProof="0" dirty="0"/>
          </a:p>
        </p:txBody>
      </p:sp>
      <p:sp>
        <p:nvSpPr>
          <p:cNvPr id="3" name="Chỗ dành sẵn cho Văn bản 2"/>
          <p:cNvSpPr>
            <a:spLocks noGrp="1"/>
          </p:cNvSpPr>
          <p:nvPr>
            <p:ph type="body" idx="2"/>
          </p:nvPr>
        </p:nvSpPr>
        <p:spPr>
          <a:xfrm>
            <a:off x="7137995" y="2010727"/>
            <a:ext cx="4511040" cy="4580573"/>
          </a:xfrm>
        </p:spPr>
        <p:txBody>
          <a:bodyPr rtlCol="0"/>
          <a:lstStyle>
            <a:lvl1pPr marL="9144" indent="0">
              <a:buNone/>
              <a:defRPr sz="1400"/>
            </a:lvl1pPr>
            <a:lvl2pPr>
              <a:buNone/>
              <a:defRPr sz="1200"/>
            </a:lvl2pPr>
            <a:lvl3pPr>
              <a:buNone/>
              <a:defRPr sz="1000"/>
            </a:lvl3pPr>
            <a:lvl4pPr>
              <a:buNone/>
              <a:defRPr sz="900"/>
            </a:lvl4pPr>
            <a:lvl5pPr>
              <a:buNone/>
              <a:defRPr sz="900"/>
            </a:lvl5pPr>
          </a:lstStyle>
          <a:p>
            <a:pPr lvl="0" rtl="0" eaLnBrk="1" latinLnBrk="0" hangingPunct="1"/>
            <a:r>
              <a:rPr lang="vi-VN" noProof="0"/>
              <a:t>Chỉnh sửa kiểu văn bản của Bản cái</a:t>
            </a:r>
          </a:p>
        </p:txBody>
      </p:sp>
      <p:sp>
        <p:nvSpPr>
          <p:cNvPr id="6" name="Chỗ dành sẵn cho Chân trang 5"/>
          <p:cNvSpPr>
            <a:spLocks noGrp="1"/>
          </p:cNvSpPr>
          <p:nvPr>
            <p:ph type="ftr" sz="quarter" idx="11"/>
          </p:nvPr>
        </p:nvSpPr>
        <p:spPr/>
        <p:txBody>
          <a:bodyPr rtlCol="0"/>
          <a:lstStyle/>
          <a:p>
            <a:pPr rtl="0"/>
            <a:r>
              <a:rPr lang="vi-VN" noProof="0" dirty="0"/>
              <a:t>Thêm chân trang</a:t>
            </a:r>
          </a:p>
        </p:txBody>
      </p:sp>
      <p:sp>
        <p:nvSpPr>
          <p:cNvPr id="5" name="Chỗ dành sẵn cho Ngày tháng 4"/>
          <p:cNvSpPr>
            <a:spLocks noGrp="1"/>
          </p:cNvSpPr>
          <p:nvPr>
            <p:ph type="dt" sz="half" idx="10"/>
          </p:nvPr>
        </p:nvSpPr>
        <p:spPr/>
        <p:txBody>
          <a:bodyPr rtlCol="0"/>
          <a:lstStyle/>
          <a:p>
            <a:pPr rtl="0"/>
            <a:fld id="{FEF0A4D8-0DB4-46D9-9356-4F24B9FE7249}" type="datetime1">
              <a:rPr lang="vi-VN" noProof="0" smtClean="0"/>
              <a:t>21/03/2019</a:t>
            </a:fld>
            <a:endParaRPr lang="vi-VN" noProof="0" dirty="0"/>
          </a:p>
        </p:txBody>
      </p:sp>
      <p:sp>
        <p:nvSpPr>
          <p:cNvPr id="7" name="Chỗ dành sẵn cho Số hiệu Bản chiếu 6"/>
          <p:cNvSpPr>
            <a:spLocks noGrp="1"/>
          </p:cNvSpPr>
          <p:nvPr>
            <p:ph type="sldNum" sz="quarter" idx="12"/>
          </p:nvPr>
        </p:nvSpPr>
        <p:spPr/>
        <p:txBody>
          <a:bodyPr rtlCol="0"/>
          <a:lstStyle/>
          <a:p>
            <a:pPr rtl="0"/>
            <a:fld id="{401CF334-2D5C-4859-84A6-CA7E6E43FAEB}" type="slidenum">
              <a:rPr lang="vi-VN" noProof="0" smtClean="0"/>
              <a:t>‹#›</a:t>
            </a:fld>
            <a:endParaRPr lang="vi-VN" noProof="0" dirty="0"/>
          </a:p>
        </p:txBody>
      </p:sp>
    </p:spTree>
    <p:extLst>
      <p:ext uri="{BB962C8B-B14F-4D97-AF65-F5344CB8AC3E}">
        <p14:creationId xmlns:p14="http://schemas.microsoft.com/office/powerpoint/2010/main" val="49868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Ảnh có Chú thích">
    <p:spTree>
      <p:nvGrpSpPr>
        <p:cNvPr id="1" name=""/>
        <p:cNvGrpSpPr/>
        <p:nvPr/>
      </p:nvGrpSpPr>
      <p:grpSpPr>
        <a:xfrm>
          <a:off x="0" y="0"/>
          <a:ext cx="0" cy="0"/>
          <a:chOff x="0" y="0"/>
          <a:chExt cx="0" cy="0"/>
        </a:xfrm>
      </p:grpSpPr>
      <p:sp>
        <p:nvSpPr>
          <p:cNvPr id="2" name="Tiêu đề 1"/>
          <p:cNvSpPr>
            <a:spLocks noGrp="1"/>
          </p:cNvSpPr>
          <p:nvPr>
            <p:ph type="title"/>
          </p:nvPr>
        </p:nvSpPr>
        <p:spPr>
          <a:xfrm>
            <a:off x="7253913" y="1109161"/>
            <a:ext cx="782404" cy="4681637"/>
          </a:xfrm>
        </p:spPr>
        <p:txBody>
          <a:bodyPr vert="vert270" lIns="45720" tIns="0" rIns="45720" rtlCol="0" anchor="t"/>
          <a:lstStyle>
            <a:lvl1pPr algn="ctr">
              <a:buNone/>
              <a:defRPr sz="2000" b="1"/>
            </a:lvl1pPr>
          </a:lstStyle>
          <a:p>
            <a:pPr rtl="0"/>
            <a:r>
              <a:rPr lang="vi-VN" noProof="0"/>
              <a:t>Bấm để sửa kiểu tiêu đề Bản cái</a:t>
            </a:r>
            <a:endParaRPr lang="vi-VN" noProof="0" dirty="0"/>
          </a:p>
        </p:txBody>
      </p:sp>
      <p:sp>
        <p:nvSpPr>
          <p:cNvPr id="3" name="Chỗ dành sẵn cho Hình ảnh 2" descr="Chỗ dành sẵn trống để thêm một hình ảnh. Bấm vào chỗ dành sẵn, rồi chọn hình ảnh mà bạn muốn thêm"/>
          <p:cNvSpPr>
            <a:spLocks noGrp="1"/>
          </p:cNvSpPr>
          <p:nvPr>
            <p:ph type="pic" idx="1"/>
          </p:nvPr>
        </p:nvSpPr>
        <p:spPr>
          <a:xfrm>
            <a:off x="538228" y="1143000"/>
            <a:ext cx="6096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rtlCol="0"/>
          <a:lstStyle>
            <a:lvl1pPr marL="0" indent="0">
              <a:buNone/>
              <a:defRPr sz="3200"/>
            </a:lvl1pPr>
          </a:lstStyle>
          <a:p>
            <a:pPr rtl="0"/>
            <a:r>
              <a:rPr lang="vi-VN" noProof="0"/>
              <a:t>Bấm biểu tượng để thêm hình ảnh</a:t>
            </a:r>
            <a:endParaRPr kumimoji="0" lang="vi-VN" noProof="0" dirty="0"/>
          </a:p>
        </p:txBody>
      </p:sp>
      <p:sp>
        <p:nvSpPr>
          <p:cNvPr id="4" name="Chỗ dành sẵn cho Văn bản 3"/>
          <p:cNvSpPr>
            <a:spLocks noGrp="1"/>
          </p:cNvSpPr>
          <p:nvPr>
            <p:ph type="body" sz="half" idx="2"/>
          </p:nvPr>
        </p:nvSpPr>
        <p:spPr>
          <a:xfrm>
            <a:off x="8117924" y="3274309"/>
            <a:ext cx="3454400" cy="2516489"/>
          </a:xfrm>
        </p:spPr>
        <p:txBody>
          <a:bodyPr lIns="0" tIns="0" rIns="45720" rtlCol="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rtl="0" eaLnBrk="1" latinLnBrk="0" hangingPunct="1"/>
            <a:r>
              <a:rPr lang="vi-VN" noProof="0"/>
              <a:t>Chỉnh sửa kiểu văn bản của Bản cái</a:t>
            </a:r>
          </a:p>
        </p:txBody>
      </p:sp>
      <p:sp>
        <p:nvSpPr>
          <p:cNvPr id="6" name="Chỗ dành sẵn cho Chân trang 5"/>
          <p:cNvSpPr>
            <a:spLocks noGrp="1"/>
          </p:cNvSpPr>
          <p:nvPr>
            <p:ph type="ftr" sz="quarter" idx="11"/>
          </p:nvPr>
        </p:nvSpPr>
        <p:spPr/>
        <p:txBody>
          <a:bodyPr rtlCol="0"/>
          <a:lstStyle/>
          <a:p>
            <a:pPr rtl="0"/>
            <a:r>
              <a:rPr lang="vi-VN" noProof="0" dirty="0"/>
              <a:t>Thêm chân trang</a:t>
            </a:r>
          </a:p>
        </p:txBody>
      </p:sp>
      <p:sp>
        <p:nvSpPr>
          <p:cNvPr id="5" name="Chỗ dành sẵn cho Ngày tháng 4"/>
          <p:cNvSpPr>
            <a:spLocks noGrp="1"/>
          </p:cNvSpPr>
          <p:nvPr>
            <p:ph type="dt" sz="half" idx="10"/>
          </p:nvPr>
        </p:nvSpPr>
        <p:spPr/>
        <p:txBody>
          <a:bodyPr rtlCol="0"/>
          <a:lstStyle/>
          <a:p>
            <a:pPr rtl="0"/>
            <a:fld id="{6012E6E2-F0AE-4892-9C39-C23AF5E4FE20}" type="datetime1">
              <a:rPr lang="vi-VN" noProof="0" smtClean="0"/>
              <a:t>21/03/2019</a:t>
            </a:fld>
            <a:endParaRPr lang="vi-VN" noProof="0" dirty="0"/>
          </a:p>
        </p:txBody>
      </p:sp>
      <p:sp>
        <p:nvSpPr>
          <p:cNvPr id="7" name="Chỗ dành sẵn cho Số hiệu Bản chiếu 6"/>
          <p:cNvSpPr>
            <a:spLocks noGrp="1"/>
          </p:cNvSpPr>
          <p:nvPr>
            <p:ph type="sldNum" sz="quarter" idx="12"/>
          </p:nvPr>
        </p:nvSpPr>
        <p:spPr/>
        <p:txBody>
          <a:bodyPr rtlCol="0"/>
          <a:lstStyle/>
          <a:p>
            <a:pPr rtl="0"/>
            <a:fld id="{401CF334-2D5C-4859-84A6-CA7E6E43FAEB}" type="slidenum">
              <a:rPr lang="vi-VN" noProof="0" smtClean="0"/>
              <a:t>‹#›</a:t>
            </a:fld>
            <a:endParaRPr lang="vi-VN" noProof="0" dirty="0"/>
          </a:p>
        </p:txBody>
      </p:sp>
    </p:spTree>
    <p:extLst>
      <p:ext uri="{BB962C8B-B14F-4D97-AF65-F5344CB8AC3E}">
        <p14:creationId xmlns:p14="http://schemas.microsoft.com/office/powerpoint/2010/main" val="1883619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Hình chữ nhật 27"/>
          <p:cNvSpPr/>
          <p:nvPr/>
        </p:nvSpPr>
        <p:spPr>
          <a:xfrm>
            <a:off x="1" y="366819"/>
            <a:ext cx="12192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rtlCol="0" anchor="ctr"/>
          <a:lstStyle/>
          <a:p>
            <a:pPr algn="ctr" rtl="0" eaLnBrk="1" latinLnBrk="0" hangingPunct="1"/>
            <a:endParaRPr kumimoji="0" lang="vi-VN" sz="1800" noProof="0" dirty="0">
              <a:latin typeface="Calibri" panose="020F0502020204030204" pitchFamily="34" charset="0"/>
            </a:endParaRPr>
          </a:p>
        </p:txBody>
      </p:sp>
      <p:sp>
        <p:nvSpPr>
          <p:cNvPr id="29" name="Hình chữ nhật 28"/>
          <p:cNvSpPr/>
          <p:nvPr/>
        </p:nvSpPr>
        <p:spPr>
          <a:xfrm>
            <a:off x="0" y="-1"/>
            <a:ext cx="12192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rtlCol="0" anchor="ctr"/>
          <a:lstStyle/>
          <a:p>
            <a:pPr algn="ctr" rtl="0" eaLnBrk="1" latinLnBrk="0" hangingPunct="1"/>
            <a:endParaRPr kumimoji="0" lang="vi-VN" sz="1800" noProof="0" dirty="0">
              <a:latin typeface="Calibri" panose="020F0502020204030204" pitchFamily="34" charset="0"/>
            </a:endParaRPr>
          </a:p>
        </p:txBody>
      </p:sp>
      <p:sp>
        <p:nvSpPr>
          <p:cNvPr id="30" name="Hình chữ nhật 29"/>
          <p:cNvSpPr/>
          <p:nvPr/>
        </p:nvSpPr>
        <p:spPr>
          <a:xfrm>
            <a:off x="1" y="308277"/>
            <a:ext cx="12192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rtlCol="0" anchor="ctr"/>
          <a:lstStyle/>
          <a:p>
            <a:pPr algn="ctr" rtl="0" eaLnBrk="1" latinLnBrk="0" hangingPunct="1"/>
            <a:endParaRPr kumimoji="0" lang="vi-VN" sz="1800" noProof="0" dirty="0">
              <a:latin typeface="Calibri" panose="020F0502020204030204" pitchFamily="34" charset="0"/>
            </a:endParaRPr>
          </a:p>
        </p:txBody>
      </p:sp>
      <p:sp>
        <p:nvSpPr>
          <p:cNvPr id="31" name="Hình chữ nhật 30"/>
          <p:cNvSpPr/>
          <p:nvPr/>
        </p:nvSpPr>
        <p:spPr>
          <a:xfrm flipV="1">
            <a:off x="7213577" y="360247"/>
            <a:ext cx="4978425"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rtlCol="0" anchor="ctr"/>
          <a:lstStyle/>
          <a:p>
            <a:pPr algn="ctr" rtl="0" eaLnBrk="1" latinLnBrk="0" hangingPunct="1"/>
            <a:endParaRPr kumimoji="0" lang="vi-VN" sz="1800" noProof="0" dirty="0">
              <a:latin typeface="Calibri" panose="020F0502020204030204" pitchFamily="34" charset="0"/>
            </a:endParaRPr>
          </a:p>
        </p:txBody>
      </p:sp>
      <p:sp>
        <p:nvSpPr>
          <p:cNvPr id="32" name="Hình chữ nhật 31"/>
          <p:cNvSpPr/>
          <p:nvPr/>
        </p:nvSpPr>
        <p:spPr>
          <a:xfrm flipV="1">
            <a:off x="7213601" y="440113"/>
            <a:ext cx="49784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rtlCol="0" anchor="ctr"/>
          <a:lstStyle/>
          <a:p>
            <a:pPr algn="ctr" rtl="0" eaLnBrk="1" latinLnBrk="0" hangingPunct="1"/>
            <a:endParaRPr kumimoji="0" lang="vi-VN" sz="1800" noProof="0" dirty="0">
              <a:latin typeface="Calibri" panose="020F0502020204030204" pitchFamily="34" charset="0"/>
            </a:endParaRPr>
          </a:p>
        </p:txBody>
      </p:sp>
      <p:sp useBgFill="1">
        <p:nvSpPr>
          <p:cNvPr id="33" name="Hình chữ nhật Góc tròn 32"/>
          <p:cNvSpPr/>
          <p:nvPr/>
        </p:nvSpPr>
        <p:spPr bwMode="white">
          <a:xfrm>
            <a:off x="7209785" y="497504"/>
            <a:ext cx="408432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rtlCol="0" anchor="ctr"/>
          <a:lstStyle/>
          <a:p>
            <a:pPr algn="ctr" rtl="0" eaLnBrk="1" latinLnBrk="0" hangingPunct="1"/>
            <a:endParaRPr kumimoji="0" lang="vi-VN" sz="1800" noProof="0" dirty="0">
              <a:latin typeface="Calibri" panose="020F0502020204030204" pitchFamily="34" charset="0"/>
            </a:endParaRPr>
          </a:p>
        </p:txBody>
      </p:sp>
      <p:sp useBgFill="1">
        <p:nvSpPr>
          <p:cNvPr id="34" name="Hình chữ nhật Góc tròn 33"/>
          <p:cNvSpPr/>
          <p:nvPr/>
        </p:nvSpPr>
        <p:spPr bwMode="white">
          <a:xfrm>
            <a:off x="9831528" y="588943"/>
            <a:ext cx="21336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rtlCol="0" anchor="ctr"/>
          <a:lstStyle/>
          <a:p>
            <a:pPr algn="ctr" rtl="0" eaLnBrk="1" latinLnBrk="0" hangingPunct="1"/>
            <a:endParaRPr kumimoji="0" lang="vi-VN" sz="1800" noProof="0" dirty="0">
              <a:latin typeface="Calibri" panose="020F0502020204030204" pitchFamily="34" charset="0"/>
            </a:endParaRPr>
          </a:p>
        </p:txBody>
      </p:sp>
      <p:sp>
        <p:nvSpPr>
          <p:cNvPr id="35" name="Hình chữ nhật 34"/>
          <p:cNvSpPr/>
          <p:nvPr/>
        </p:nvSpPr>
        <p:spPr bwMode="invGray">
          <a:xfrm>
            <a:off x="12113288" y="-2001"/>
            <a:ext cx="76835"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rtlCol="0" anchor="ctr"/>
          <a:lstStyle/>
          <a:p>
            <a:pPr algn="ctr" rtl="0" eaLnBrk="1" latinLnBrk="0" hangingPunct="1"/>
            <a:endParaRPr kumimoji="0" lang="vi-VN" sz="1800" noProof="0" dirty="0">
              <a:latin typeface="Calibri" panose="020F0502020204030204" pitchFamily="34" charset="0"/>
            </a:endParaRPr>
          </a:p>
        </p:txBody>
      </p:sp>
      <p:sp>
        <p:nvSpPr>
          <p:cNvPr id="36" name="Hình chữ nhật 35"/>
          <p:cNvSpPr/>
          <p:nvPr/>
        </p:nvSpPr>
        <p:spPr bwMode="invGray">
          <a:xfrm>
            <a:off x="12059308" y="-2001"/>
            <a:ext cx="3657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rtlCol="0" anchor="ctr"/>
          <a:lstStyle/>
          <a:p>
            <a:pPr algn="ctr" rtl="0" eaLnBrk="1" latinLnBrk="0" hangingPunct="1"/>
            <a:endParaRPr kumimoji="0" lang="vi-VN" sz="1800" noProof="0" dirty="0">
              <a:latin typeface="Calibri" panose="020F0502020204030204" pitchFamily="34" charset="0"/>
            </a:endParaRPr>
          </a:p>
        </p:txBody>
      </p:sp>
      <p:sp>
        <p:nvSpPr>
          <p:cNvPr id="37" name="Hình chữ nhật 36"/>
          <p:cNvSpPr/>
          <p:nvPr/>
        </p:nvSpPr>
        <p:spPr bwMode="invGray">
          <a:xfrm>
            <a:off x="12033904" y="-2001"/>
            <a:ext cx="12192"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rtlCol="0" anchor="ctr"/>
          <a:lstStyle/>
          <a:p>
            <a:pPr algn="ctr" rtl="0" eaLnBrk="1" latinLnBrk="0" hangingPunct="1"/>
            <a:endParaRPr kumimoji="0" lang="vi-VN" sz="1800" noProof="0" dirty="0">
              <a:latin typeface="Calibri" panose="020F0502020204030204" pitchFamily="34" charset="0"/>
            </a:endParaRPr>
          </a:p>
        </p:txBody>
      </p:sp>
      <p:sp>
        <p:nvSpPr>
          <p:cNvPr id="38" name="Hình chữ nhật 37"/>
          <p:cNvSpPr/>
          <p:nvPr/>
        </p:nvSpPr>
        <p:spPr bwMode="invGray">
          <a:xfrm>
            <a:off x="11967231" y="-2001"/>
            <a:ext cx="36576"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rtlCol="0" anchor="ctr"/>
          <a:lstStyle/>
          <a:p>
            <a:pPr algn="ctr" rtl="0" eaLnBrk="1" latinLnBrk="0" hangingPunct="1"/>
            <a:endParaRPr kumimoji="0" lang="vi-VN" sz="1800" noProof="0" dirty="0">
              <a:latin typeface="Calibri" panose="020F0502020204030204" pitchFamily="34" charset="0"/>
            </a:endParaRPr>
          </a:p>
        </p:txBody>
      </p:sp>
      <p:sp>
        <p:nvSpPr>
          <p:cNvPr id="39" name="Hình chữ nhật 38"/>
          <p:cNvSpPr/>
          <p:nvPr/>
        </p:nvSpPr>
        <p:spPr bwMode="invGray">
          <a:xfrm>
            <a:off x="11887569" y="380"/>
            <a:ext cx="73152"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rtlCol="0" anchor="ctr"/>
          <a:lstStyle/>
          <a:p>
            <a:pPr algn="ctr" rtl="0" eaLnBrk="1" latinLnBrk="0" hangingPunct="1"/>
            <a:endParaRPr kumimoji="0" lang="vi-VN" sz="1800" noProof="0" dirty="0">
              <a:latin typeface="Calibri" panose="020F0502020204030204" pitchFamily="34" charset="0"/>
            </a:endParaRPr>
          </a:p>
        </p:txBody>
      </p:sp>
      <p:sp>
        <p:nvSpPr>
          <p:cNvPr id="40" name="Hình chữ nhật 39"/>
          <p:cNvSpPr/>
          <p:nvPr/>
        </p:nvSpPr>
        <p:spPr bwMode="invGray">
          <a:xfrm>
            <a:off x="11831300" y="380"/>
            <a:ext cx="12192"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rtlCol="0" anchor="ctr"/>
          <a:lstStyle/>
          <a:p>
            <a:pPr algn="ctr" rtl="0" eaLnBrk="1" latinLnBrk="0" hangingPunct="1"/>
            <a:endParaRPr kumimoji="0" lang="vi-VN" sz="1800" noProof="0" dirty="0">
              <a:latin typeface="Calibri" panose="020F0502020204030204" pitchFamily="34" charset="0"/>
            </a:endParaRPr>
          </a:p>
        </p:txBody>
      </p:sp>
      <p:sp>
        <p:nvSpPr>
          <p:cNvPr id="22" name="Chỗ dành sẵn cho Tiêu đề 21"/>
          <p:cNvSpPr>
            <a:spLocks noGrp="1"/>
          </p:cNvSpPr>
          <p:nvPr>
            <p:ph type="title"/>
          </p:nvPr>
        </p:nvSpPr>
        <p:spPr>
          <a:xfrm>
            <a:off x="609600" y="1143000"/>
            <a:ext cx="10972800" cy="1066800"/>
          </a:xfrm>
          <a:prstGeom prst="rect">
            <a:avLst/>
          </a:prstGeom>
        </p:spPr>
        <p:txBody>
          <a:bodyPr vert="horz" rtlCol="0" anchor="ctr">
            <a:normAutofit/>
          </a:bodyPr>
          <a:lstStyle/>
          <a:p>
            <a:pPr rtl="0"/>
            <a:r>
              <a:rPr lang="vi-VN" noProof="0" dirty="0" err="1"/>
              <a:t>Bấm</a:t>
            </a:r>
            <a:r>
              <a:rPr lang="vi-VN" noProof="0" dirty="0"/>
              <a:t> </a:t>
            </a:r>
            <a:r>
              <a:rPr lang="vi-VN" noProof="0" dirty="0" err="1"/>
              <a:t>để</a:t>
            </a:r>
            <a:r>
              <a:rPr lang="vi-VN" noProof="0" dirty="0"/>
              <a:t> </a:t>
            </a:r>
            <a:r>
              <a:rPr lang="vi-VN" noProof="0" dirty="0" err="1"/>
              <a:t>chỉnh</a:t>
            </a:r>
            <a:r>
              <a:rPr lang="vi-VN" noProof="0" dirty="0"/>
              <a:t> </a:t>
            </a:r>
            <a:r>
              <a:rPr lang="vi-VN" noProof="0" dirty="0" err="1"/>
              <a:t>sửa</a:t>
            </a:r>
            <a:r>
              <a:rPr lang="vi-VN" noProof="0" dirty="0"/>
              <a:t> </a:t>
            </a:r>
            <a:r>
              <a:rPr lang="vi-VN" noProof="0" dirty="0" err="1"/>
              <a:t>kiểu</a:t>
            </a:r>
            <a:r>
              <a:rPr lang="vi-VN" noProof="0" dirty="0"/>
              <a:t> tiêu đề Bản cái</a:t>
            </a:r>
          </a:p>
        </p:txBody>
      </p:sp>
      <p:sp>
        <p:nvSpPr>
          <p:cNvPr id="13" name="Chỗ dành sẵn cho Văn bản 12"/>
          <p:cNvSpPr>
            <a:spLocks noGrp="1"/>
          </p:cNvSpPr>
          <p:nvPr>
            <p:ph type="body" idx="1"/>
          </p:nvPr>
        </p:nvSpPr>
        <p:spPr>
          <a:xfrm>
            <a:off x="609600" y="2249424"/>
            <a:ext cx="10972800" cy="4325112"/>
          </a:xfrm>
          <a:prstGeom prst="rect">
            <a:avLst/>
          </a:prstGeom>
        </p:spPr>
        <p:txBody>
          <a:bodyPr vert="horz" rtlCol="0">
            <a:normAutofit/>
          </a:bodyPr>
          <a:lstStyle/>
          <a:p>
            <a:pPr lvl="0" rtl="0"/>
            <a:r>
              <a:rPr lang="vi-VN" noProof="0" dirty="0" err="1"/>
              <a:t>Chỉnh</a:t>
            </a:r>
            <a:r>
              <a:rPr lang="vi-VN" noProof="0" dirty="0"/>
              <a:t> sửa </a:t>
            </a:r>
            <a:r>
              <a:rPr lang="vi-VN" noProof="0" dirty="0" err="1"/>
              <a:t>kiểu</a:t>
            </a:r>
            <a:r>
              <a:rPr lang="vi-VN" noProof="0" dirty="0"/>
              <a:t> văn bản </a:t>
            </a:r>
            <a:r>
              <a:rPr lang="vi-VN" noProof="0" dirty="0" err="1"/>
              <a:t>Bản</a:t>
            </a:r>
            <a:r>
              <a:rPr lang="vi-VN" noProof="0" dirty="0"/>
              <a:t> </a:t>
            </a:r>
            <a:r>
              <a:rPr lang="vi-VN" noProof="0" dirty="0" err="1"/>
              <a:t>cái</a:t>
            </a:r>
            <a:endParaRPr lang="vi-VN" noProof="0" dirty="0"/>
          </a:p>
          <a:p>
            <a:pPr lvl="1" rtl="0"/>
            <a:r>
              <a:rPr lang="vi-VN" noProof="0" dirty="0" err="1"/>
              <a:t>Mức</a:t>
            </a:r>
            <a:r>
              <a:rPr lang="vi-VN" noProof="0" dirty="0"/>
              <a:t> hai</a:t>
            </a:r>
          </a:p>
          <a:p>
            <a:pPr lvl="2" rtl="0"/>
            <a:r>
              <a:rPr lang="vi-VN" noProof="0" dirty="0" err="1"/>
              <a:t>Mức</a:t>
            </a:r>
            <a:r>
              <a:rPr lang="vi-VN" noProof="0" dirty="0"/>
              <a:t> ba</a:t>
            </a:r>
          </a:p>
          <a:p>
            <a:pPr lvl="3" rtl="0"/>
            <a:r>
              <a:rPr lang="vi-VN" noProof="0" dirty="0" err="1"/>
              <a:t>Mức</a:t>
            </a:r>
            <a:r>
              <a:rPr lang="vi-VN" noProof="0" dirty="0"/>
              <a:t> bốn</a:t>
            </a:r>
          </a:p>
          <a:p>
            <a:pPr lvl="4" rtl="0"/>
            <a:r>
              <a:rPr lang="vi-VN" noProof="0" dirty="0" err="1"/>
              <a:t>Mức</a:t>
            </a:r>
            <a:r>
              <a:rPr lang="vi-VN" noProof="0" dirty="0"/>
              <a:t> năm</a:t>
            </a:r>
          </a:p>
        </p:txBody>
      </p:sp>
      <p:sp>
        <p:nvSpPr>
          <p:cNvPr id="3" name="Chỗ dành sẵn cho Chân trang 2"/>
          <p:cNvSpPr>
            <a:spLocks noGrp="1"/>
          </p:cNvSpPr>
          <p:nvPr>
            <p:ph type="ftr" sz="quarter" idx="3"/>
          </p:nvPr>
        </p:nvSpPr>
        <p:spPr>
          <a:xfrm>
            <a:off x="7010400" y="612648"/>
            <a:ext cx="1767840" cy="457200"/>
          </a:xfrm>
          <a:prstGeom prst="rect">
            <a:avLst/>
          </a:prstGeom>
        </p:spPr>
        <p:txBody>
          <a:bodyPr vert="horz" rtlCol="0"/>
          <a:lstStyle>
            <a:lvl1pPr algn="r" eaLnBrk="1" latinLnBrk="0" hangingPunct="1">
              <a:defRPr kumimoji="0" sz="1100">
                <a:solidFill>
                  <a:schemeClr val="accent2">
                    <a:lumMod val="75000"/>
                  </a:schemeClr>
                </a:solidFill>
                <a:latin typeface="Calibri" panose="020F0502020204030204" pitchFamily="34" charset="0"/>
              </a:defRPr>
            </a:lvl1pPr>
          </a:lstStyle>
          <a:p>
            <a:r>
              <a:rPr lang="vi-VN"/>
              <a:t>Thêm chân trang</a:t>
            </a:r>
            <a:endParaRPr lang="vi-VN" dirty="0"/>
          </a:p>
        </p:txBody>
      </p:sp>
      <p:sp>
        <p:nvSpPr>
          <p:cNvPr id="14" name="Chỗ dành sẵn cho Ngày tháng 13"/>
          <p:cNvSpPr>
            <a:spLocks noGrp="1"/>
          </p:cNvSpPr>
          <p:nvPr>
            <p:ph type="dt" sz="half" idx="2"/>
          </p:nvPr>
        </p:nvSpPr>
        <p:spPr>
          <a:xfrm>
            <a:off x="8782048" y="612648"/>
            <a:ext cx="1276352" cy="457200"/>
          </a:xfrm>
          <a:prstGeom prst="rect">
            <a:avLst/>
          </a:prstGeom>
        </p:spPr>
        <p:txBody>
          <a:bodyPr vert="horz" rtlCol="0"/>
          <a:lstStyle>
            <a:lvl1pPr algn="l" eaLnBrk="1" latinLnBrk="0" hangingPunct="1">
              <a:defRPr kumimoji="0" sz="1100">
                <a:solidFill>
                  <a:schemeClr val="accent2">
                    <a:lumMod val="75000"/>
                  </a:schemeClr>
                </a:solidFill>
                <a:latin typeface="Calibri" panose="020F0502020204030204" pitchFamily="34" charset="0"/>
              </a:defRPr>
            </a:lvl1pPr>
          </a:lstStyle>
          <a:p>
            <a:fld id="{3DDFB296-B8C4-4A8C-957D-6F4F07454F20}" type="datetime1">
              <a:rPr lang="vi-VN" smtClean="0"/>
              <a:pPr/>
              <a:t>21/03/2019</a:t>
            </a:fld>
            <a:endParaRPr lang="vi-VN" dirty="0"/>
          </a:p>
        </p:txBody>
      </p:sp>
      <p:sp>
        <p:nvSpPr>
          <p:cNvPr id="23" name="Chỗ dành sẵn cho Số hiệu Bản chiếu 22"/>
          <p:cNvSpPr>
            <a:spLocks noGrp="1"/>
          </p:cNvSpPr>
          <p:nvPr>
            <p:ph type="sldNum" sz="quarter" idx="4"/>
          </p:nvPr>
        </p:nvSpPr>
        <p:spPr>
          <a:xfrm>
            <a:off x="10899648" y="2272"/>
            <a:ext cx="1016000" cy="365760"/>
          </a:xfrm>
          <a:prstGeom prst="rect">
            <a:avLst/>
          </a:prstGeom>
        </p:spPr>
        <p:txBody>
          <a:bodyPr vert="horz" rtlCol="0" anchor="b"/>
          <a:lstStyle>
            <a:lvl1pPr algn="r" eaLnBrk="1" latinLnBrk="0" hangingPunct="1">
              <a:defRPr kumimoji="0" sz="1800">
                <a:solidFill>
                  <a:srgbClr val="FFFFFF"/>
                </a:solidFill>
                <a:latin typeface="Calibri" panose="020F0502020204030204" pitchFamily="34" charset="0"/>
              </a:defRPr>
            </a:lvl1pPr>
          </a:lstStyle>
          <a:p>
            <a:fld id="{401CF334-2D5C-4859-84A6-CA7E6E43FAEB}" type="slidenum">
              <a:rPr lang="vi-VN" smtClean="0"/>
              <a:pPr/>
              <a:t>‹#›</a:t>
            </a:fld>
            <a:endParaRPr lang="vi-VN" dirty="0"/>
          </a:p>
        </p:txBody>
      </p:sp>
    </p:spTree>
    <p:extLst>
      <p:ext uri="{BB962C8B-B14F-4D97-AF65-F5344CB8AC3E}">
        <p14:creationId xmlns:p14="http://schemas.microsoft.com/office/powerpoint/2010/main" val="213217172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rtl="0" eaLnBrk="1" latinLnBrk="0" hangingPunct="1">
        <a:spcBef>
          <a:spcPct val="0"/>
        </a:spcBef>
        <a:buNone/>
        <a:defRPr kumimoji="0" sz="4000" kern="1200">
          <a:solidFill>
            <a:schemeClr val="tx2"/>
          </a:solidFill>
          <a:latin typeface="Calibri" panose="020F0502020204030204" pitchFamily="34" charset="0"/>
          <a:ea typeface="+mj-ea"/>
          <a:cs typeface="+mj-cs"/>
        </a:defRPr>
      </a:lvl1pPr>
    </p:titleStyle>
    <p:bodyStyle>
      <a:lvl1pPr marL="365760" indent="-256032" algn="l" rtl="0" eaLnBrk="1" latinLnBrk="0" hangingPunct="1">
        <a:spcBef>
          <a:spcPts val="300"/>
        </a:spcBef>
        <a:buClr>
          <a:schemeClr val="accent3">
            <a:lumMod val="75000"/>
          </a:schemeClr>
        </a:buClr>
        <a:buFont typeface="Georgia"/>
        <a:buChar char="•"/>
        <a:defRPr kumimoji="0" sz="2800" kern="1200">
          <a:solidFill>
            <a:schemeClr val="tx2"/>
          </a:solidFill>
          <a:latin typeface="Calibri" panose="020F0502020204030204" pitchFamily="34" charset="0"/>
          <a:ea typeface="+mn-ea"/>
          <a:cs typeface="+mn-cs"/>
        </a:defRPr>
      </a:lvl1pPr>
      <a:lvl2pPr marL="658368" indent="-246888" algn="l" rtl="0" eaLnBrk="1" latinLnBrk="0" hangingPunct="1">
        <a:spcBef>
          <a:spcPts val="300"/>
        </a:spcBef>
        <a:buClr>
          <a:schemeClr val="accent2">
            <a:lumMod val="75000"/>
          </a:schemeClr>
        </a:buClr>
        <a:buFont typeface="Georgia"/>
        <a:buChar char="▫"/>
        <a:defRPr kumimoji="0" sz="2600" kern="1200">
          <a:solidFill>
            <a:schemeClr val="tx2"/>
          </a:solidFill>
          <a:latin typeface="Calibri" panose="020F0502020204030204" pitchFamily="34" charset="0"/>
          <a:ea typeface="+mn-ea"/>
          <a:cs typeface="+mn-cs"/>
        </a:defRPr>
      </a:lvl2pPr>
      <a:lvl3pPr marL="923544" indent="-219456" algn="l" rtl="0" eaLnBrk="1" latinLnBrk="0" hangingPunct="1">
        <a:spcBef>
          <a:spcPts val="300"/>
        </a:spcBef>
        <a:buClr>
          <a:schemeClr val="accent1">
            <a:lumMod val="50000"/>
          </a:schemeClr>
        </a:buClr>
        <a:buFont typeface="Wingdings 2" panose="05020102010507070707" pitchFamily="18" charset="2"/>
        <a:buChar char=""/>
        <a:defRPr kumimoji="0" sz="2400" kern="1200">
          <a:solidFill>
            <a:schemeClr val="tx2"/>
          </a:solidFill>
          <a:latin typeface="Calibri" panose="020F0502020204030204" pitchFamily="34" charset="0"/>
          <a:ea typeface="+mn-ea"/>
          <a:cs typeface="+mn-cs"/>
        </a:defRPr>
      </a:lvl3pPr>
      <a:lvl4pPr marL="1179576" indent="-201168" algn="l" rtl="0" eaLnBrk="1" latinLnBrk="0" hangingPunct="1">
        <a:spcBef>
          <a:spcPts val="300"/>
        </a:spcBef>
        <a:buClr>
          <a:schemeClr val="accent1">
            <a:lumMod val="50000"/>
          </a:schemeClr>
        </a:buClr>
        <a:buFont typeface="Wingdings 2" panose="05020102010507070707" pitchFamily="18" charset="2"/>
        <a:buChar char=""/>
        <a:defRPr kumimoji="0" sz="2200" kern="1200">
          <a:solidFill>
            <a:schemeClr val="tx2"/>
          </a:solidFill>
          <a:latin typeface="Calibri" panose="020F0502020204030204" pitchFamily="34" charset="0"/>
          <a:ea typeface="+mn-ea"/>
          <a:cs typeface="+mn-cs"/>
        </a:defRPr>
      </a:lvl4pPr>
      <a:lvl5pPr marL="1389888" indent="-182880" algn="l" rtl="0" eaLnBrk="1" latinLnBrk="0" hangingPunct="1">
        <a:spcBef>
          <a:spcPts val="300"/>
        </a:spcBef>
        <a:buClr>
          <a:schemeClr val="accent1">
            <a:lumMod val="50000"/>
          </a:schemeClr>
        </a:buClr>
        <a:buFont typeface="Wingdings 2" panose="05020102010507070707" pitchFamily="18" charset="2"/>
        <a:buChar char=""/>
        <a:defRPr kumimoji="0" sz="2000" kern="1200">
          <a:solidFill>
            <a:schemeClr val="tx2"/>
          </a:solidFill>
          <a:latin typeface="Calibri" panose="020F0502020204030204" pitchFamily="34" charset="0"/>
          <a:ea typeface="+mn-ea"/>
          <a:cs typeface="+mn-cs"/>
        </a:defRPr>
      </a:lvl5pPr>
      <a:lvl6pPr marL="1609344" indent="-182880" algn="l" rtl="0" eaLnBrk="1" latinLnBrk="0" hangingPunct="1">
        <a:spcBef>
          <a:spcPts val="300"/>
        </a:spcBef>
        <a:buClr>
          <a:schemeClr val="accent1">
            <a:lumMod val="50000"/>
          </a:schemeClr>
        </a:buClr>
        <a:buFont typeface="Wingdings 2" panose="05020102010507070707" pitchFamily="18" charset="2"/>
        <a:buChar char=""/>
        <a:defRPr kumimoji="0" sz="1800" kern="1200">
          <a:solidFill>
            <a:schemeClr val="tx2"/>
          </a:solidFill>
          <a:latin typeface="+mn-lt"/>
          <a:ea typeface="+mn-ea"/>
          <a:cs typeface="+mn-cs"/>
        </a:defRPr>
      </a:lvl6pPr>
      <a:lvl7pPr marL="1828800" indent="-182880" algn="l" rtl="0" eaLnBrk="1" latinLnBrk="0" hangingPunct="1">
        <a:spcBef>
          <a:spcPts val="300"/>
        </a:spcBef>
        <a:buClr>
          <a:schemeClr val="accent1">
            <a:lumMod val="50000"/>
          </a:schemeClr>
        </a:buClr>
        <a:buFont typeface="Wingdings 2" panose="05020102010507070707" pitchFamily="18" charset="2"/>
        <a:buChar char=""/>
        <a:defRPr kumimoji="0" sz="1600" kern="1200">
          <a:solidFill>
            <a:schemeClr val="tx2"/>
          </a:solidFill>
          <a:latin typeface="+mn-lt"/>
          <a:ea typeface="+mn-ea"/>
          <a:cs typeface="+mn-cs"/>
        </a:defRPr>
      </a:lvl7pPr>
      <a:lvl8pPr marL="2029968" indent="-182880" algn="l" rtl="0" eaLnBrk="1" latinLnBrk="0" hangingPunct="1">
        <a:spcBef>
          <a:spcPts val="300"/>
        </a:spcBef>
        <a:buClr>
          <a:schemeClr val="accent1">
            <a:lumMod val="50000"/>
          </a:schemeClr>
        </a:buClr>
        <a:buFont typeface="Wingdings 2" panose="05020102010507070707" pitchFamily="18" charset="2"/>
        <a:buChar char=""/>
        <a:defRPr kumimoji="0" sz="1500" kern="1200">
          <a:solidFill>
            <a:schemeClr val="tx2"/>
          </a:solidFill>
          <a:latin typeface="+mn-lt"/>
          <a:ea typeface="+mn-ea"/>
          <a:cs typeface="+mn-cs"/>
        </a:defRPr>
      </a:lvl8pPr>
      <a:lvl9pPr marL="2240280" indent="-182880" algn="l" rtl="0" eaLnBrk="1" latinLnBrk="0" hangingPunct="1">
        <a:spcBef>
          <a:spcPts val="300"/>
        </a:spcBef>
        <a:buClr>
          <a:schemeClr val="accent1">
            <a:lumMod val="50000"/>
          </a:schemeClr>
        </a:buClr>
        <a:buFont typeface="Wingdings 2" panose="05020102010507070707" pitchFamily="18" charset="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0" orient="horz" pos="2160" userDrawn="1">
          <p15:clr>
            <a:srgbClr val="F26B43"/>
          </p15:clr>
        </p15:guide>
        <p15:guide id="1" pos="3840" userDrawn="1">
          <p15:clr>
            <a:srgbClr val="F26B43"/>
          </p15:clr>
        </p15:guide>
        <p15:guide id="2" orient="horz" pos="415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2.png"/><Relationship Id="rId4" Type="http://schemas.openxmlformats.org/officeDocument/2006/relationships/hyperlink" Target="https://www.remix3d.com/details/G009SWMNWDJH"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17/06/relationships/model3d" Target="../media/model3d4.glb"/><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7.png"/><Relationship Id="rId4" Type="http://schemas.openxmlformats.org/officeDocument/2006/relationships/hyperlink" Target="https://www.remix3d.com/details/G009SVDSLVF9"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oracle.com/technetwork/java/javase/downloads/jdk8-downloads-2133151.htm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netbeans.org/downloads/8.2/"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17/06/relationships/model3d" Target="../media/model3d2.glb"/><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3.png"/><Relationship Id="rId4" Type="http://schemas.openxmlformats.org/officeDocument/2006/relationships/hyperlink" Target="https://www.remix3d.com/details/G009SXQ93P31"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17/06/relationships/model3d" Target="../media/model3d3.glb"/><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ctrTitle"/>
          </p:nvPr>
        </p:nvSpPr>
        <p:spPr/>
        <p:txBody>
          <a:bodyPr rtlCol="0"/>
          <a:lstStyle/>
          <a:p>
            <a:pPr rtl="0"/>
            <a:r>
              <a:rPr lang="en-US" b="1" dirty="0">
                <a:latin typeface="Calibri" panose="020F0502020204030204" pitchFamily="34" charset="0"/>
              </a:rPr>
              <a:t>XÂY DỰNG PHẦN MỀM </a:t>
            </a:r>
            <a:r>
              <a:rPr lang="en-US" b="1" dirty="0"/>
              <a:t>WEB</a:t>
            </a:r>
            <a:endParaRPr lang="vi-VN" b="1" dirty="0">
              <a:latin typeface="Calibri" panose="020F0502020204030204" pitchFamily="34" charset="0"/>
            </a:endParaRPr>
          </a:p>
        </p:txBody>
      </p:sp>
      <p:sp>
        <p:nvSpPr>
          <p:cNvPr id="3" name="Tiêu đề phụ 2"/>
          <p:cNvSpPr>
            <a:spLocks noGrp="1"/>
          </p:cNvSpPr>
          <p:nvPr>
            <p:ph type="subTitle" idx="1"/>
          </p:nvPr>
        </p:nvSpPr>
        <p:spPr/>
        <p:txBody>
          <a:bodyPr rtlCol="0"/>
          <a:lstStyle/>
          <a:p>
            <a:pPr rtl="0"/>
            <a:r>
              <a:rPr lang="en-US" i="1" dirty="0">
                <a:solidFill>
                  <a:schemeClr val="tx1"/>
                </a:solidFill>
                <a:latin typeface="Calibri" panose="020F0502020204030204" pitchFamily="34" charset="0"/>
              </a:rPr>
              <a:t>WEBSITE BÁN GIÀY</a:t>
            </a:r>
            <a:r>
              <a:rPr lang="en-US" i="1" dirty="0">
                <a:solidFill>
                  <a:schemeClr val="tx1"/>
                </a:solidFill>
              </a:rPr>
              <a:t> DÉP</a:t>
            </a:r>
            <a:endParaRPr lang="vi-VN" i="1" dirty="0">
              <a:solidFill>
                <a:schemeClr val="tx1"/>
              </a:solidFill>
            </a:endParaRPr>
          </a:p>
        </p:txBody>
      </p:sp>
      <mc:AlternateContent xmlns:mc="http://schemas.openxmlformats.org/markup-compatibility/2006" xmlns:am3d="http://schemas.microsoft.com/office/drawing/2017/model3d">
        <mc:Choice Requires="am3d">
          <p:graphicFrame>
            <p:nvGraphicFramePr>
              <p:cNvPr id="8" name="Kiểu 3D 7" descr="Desktop Computer">
                <a:extLst>
                  <a:ext uri="{FF2B5EF4-FFF2-40B4-BE49-F238E27FC236}">
                    <a16:creationId xmlns:a16="http://schemas.microsoft.com/office/drawing/2014/main" id="{880A3CAB-A7D6-4A2C-A3D0-994495747574}"/>
                  </a:ext>
                </a:extLst>
              </p:cNvPr>
              <p:cNvGraphicFramePr>
                <a:graphicFrameLocks noChangeAspect="1"/>
              </p:cNvGraphicFramePr>
              <p:nvPr>
                <p:extLst>
                  <p:ext uri="{D42A27DB-BD31-4B8C-83A1-F6EECF244321}">
                    <p14:modId xmlns:p14="http://schemas.microsoft.com/office/powerpoint/2010/main" val="328873400"/>
                  </p:ext>
                </p:extLst>
              </p:nvPr>
            </p:nvGraphicFramePr>
            <p:xfrm>
              <a:off x="7916245" y="1472723"/>
              <a:ext cx="3499691" cy="1651298"/>
            </p:xfrm>
            <a:graphic>
              <a:graphicData uri="http://schemas.microsoft.com/office/drawing/2017/model3d">
                <am3d:model3d r:embed="rId3">
                  <am3d:spPr>
                    <a:xfrm>
                      <a:off x="0" y="0"/>
                      <a:ext cx="3499691" cy="1651298"/>
                    </a:xfrm>
                    <a:prstGeom prst="rect">
                      <a:avLst/>
                    </a:prstGeom>
                  </am3d:spPr>
                  <am3d:camera>
                    <am3d:pos x="0" y="0" z="56750500"/>
                    <am3d:up dx="0" dy="36000000" dz="0"/>
                    <am3d:lookAt x="0" y="0" z="0"/>
                    <am3d:perspective fov="2700000"/>
                  </am3d:camera>
                  <am3d:trans>
                    <am3d:meterPerModelUnit n="816613" d="1000000"/>
                    <am3d:preTrans dx="1810862" dy="-8491044" dz="-1525148"/>
                    <am3d:scale>
                      <am3d:sx n="1000000" d="1000000"/>
                      <am3d:sy n="1000000" d="1000000"/>
                      <am3d:sz n="1000000" d="1000000"/>
                    </am3d:scale>
                    <am3d:rot/>
                    <am3d:postTrans dx="0" dy="0" dz="0"/>
                  </am3d:trans>
                  <am3d:attrSrcUrl r:id="rId4"/>
                  <am3d:raster rName="Office3DRenderer" rVer="16.0.8326">
                    <am3d:blip r:embed="rId5"/>
                  </am3d:raster>
                  <am3d:objViewport viewportSz="387052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8" name="Kiểu 3D 7" descr="Desktop Computer">
                <a:extLst>
                  <a:ext uri="{FF2B5EF4-FFF2-40B4-BE49-F238E27FC236}">
                    <a16:creationId xmlns:a16="http://schemas.microsoft.com/office/drawing/2014/main" id="{880A3CAB-A7D6-4A2C-A3D0-994495747574}"/>
                  </a:ext>
                </a:extLst>
              </p:cNvPr>
              <p:cNvPicPr>
                <a:picLocks noGrp="1" noRot="1" noChangeAspect="1" noMove="1" noResize="1" noEditPoints="1" noAdjustHandles="1" noChangeArrowheads="1" noChangeShapeType="1" noCrop="1"/>
              </p:cNvPicPr>
              <p:nvPr/>
            </p:nvPicPr>
            <p:blipFill>
              <a:blip r:embed="rId6"/>
              <a:stretch>
                <a:fillRect/>
              </a:stretch>
            </p:blipFill>
            <p:spPr>
              <a:xfrm>
                <a:off x="7916245" y="1472723"/>
                <a:ext cx="3499691" cy="1651298"/>
              </a:xfrm>
              <a:prstGeom prst="rect">
                <a:avLst/>
              </a:prstGeom>
            </p:spPr>
          </p:pic>
        </mc:Fallback>
      </mc:AlternateContent>
    </p:spTree>
    <p:extLst>
      <p:ext uri="{BB962C8B-B14F-4D97-AF65-F5344CB8AC3E}">
        <p14:creationId xmlns:p14="http://schemas.microsoft.com/office/powerpoint/2010/main" val="706305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mph" presetSubtype="128" repeatCount="indefinite" fill="hold" nodeType="withEffect">
                                  <p:stCondLst>
                                    <p:cond delay="0"/>
                                  </p:stCondLst>
                                  <p:childTnLst>
                                    <p:anim calcmode="lin" valueType="num">
                                      <p:cBhvr additive="sum">
                                        <p:cTn id="6" dur="5000" fill="hold"/>
                                        <p:tgtEl>
                                          <p:spTgt spid="8"/>
                                        </p:tgtEl>
                                        <p:attrNameLst>
                                          <p:attrName>3d.view.rotation.y</p:attrName>
                                        </p:attrNameLst>
                                      </p:cBhvr>
                                      <p:tavLst>
                                        <p:tav tm="0">
                                          <p:val>
                                            <p:fltVal val="0"/>
                                          </p:val>
                                        </p:tav>
                                        <p:tav tm="3330">
                                          <p:val>
                                            <p:fltVal val="3.4873"/>
                                          </p:val>
                                        </p:tav>
                                        <p:tav tm="6660">
                                          <p:val>
                                            <p:fltVal val="6.0519"/>
                                          </p:val>
                                        </p:tav>
                                        <p:tav tm="9990">
                                          <p:val>
                                            <p:fltVal val="7.8356"/>
                                          </p:val>
                                        </p:tav>
                                        <p:tav tm="13320">
                                          <p:val>
                                            <p:fltVal val="8.9802"/>
                                          </p:val>
                                        </p:tav>
                                        <p:tav tm="16650">
                                          <p:val>
                                            <p:fltVal val="9.6274"/>
                                          </p:val>
                                        </p:tav>
                                        <p:tav tm="19970">
                                          <p:val>
                                            <p:fltVal val="9.9185"/>
                                          </p:val>
                                        </p:tav>
                                        <p:tav tm="23290">
                                          <p:val>
                                            <p:fltVal val="9.9968"/>
                                          </p:val>
                                        </p:tav>
                                        <p:tav tm="26620">
                                          <p:val>
                                            <p:fltVal val="9.9972"/>
                                          </p:val>
                                        </p:tav>
                                        <p:tav tm="29950">
                                          <p:val>
                                            <p:fltVal val="9.9223"/>
                                          </p:val>
                                        </p:tav>
                                        <p:tav tm="33280">
                                          <p:val>
                                            <p:fltVal val="9.6366"/>
                                          </p:val>
                                        </p:tav>
                                        <p:tav tm="36610">
                                          <p:val>
                                            <p:fltVal val="8.9984"/>
                                          </p:val>
                                        </p:tav>
                                        <p:tav tm="39940">
                                          <p:val>
                                            <p:fltVal val="7.8658"/>
                                          </p:val>
                                        </p:tav>
                                        <p:tav tm="43270">
                                          <p:val>
                                            <p:fltVal val="6.097"/>
                                          </p:val>
                                        </p:tav>
                                        <p:tav tm="46600">
                                          <p:val>
                                            <p:fltVal val="3.5502"/>
                                          </p:val>
                                        </p:tav>
                                        <p:tav tm="49930">
                                          <p:val>
                                            <p:fltVal val="0.0837"/>
                                          </p:val>
                                        </p:tav>
                                        <p:tav tm="53250">
                                          <p:val>
                                            <p:fltVal val="-3.4149"/>
                                          </p:val>
                                        </p:tav>
                                        <p:tav tm="56580">
                                          <p:val>
                                            <p:fltVal val="-6.0001"/>
                                          </p:val>
                                        </p:tav>
                                        <p:tav tm="59900">
                                          <p:val>
                                            <p:fltVal val="-7.7965"/>
                                          </p:val>
                                        </p:tav>
                                        <p:tav tm="63220">
                                          <p:val>
                                            <p:fltVal val="-8.9537"/>
                                          </p:val>
                                        </p:tav>
                                        <p:tav tm="66540">
                                          <p:val>
                                            <p:fltVal val="-9.6124"/>
                                          </p:val>
                                        </p:tav>
                                        <p:tav tm="69870">
                                          <p:val>
                                            <p:fltVal val="-9.9135"/>
                                          </p:val>
                                        </p:tav>
                                        <p:tav tm="73190">
                                          <p:val>
                                            <p:fltVal val="-9.9962"/>
                                          </p:val>
                                        </p:tav>
                                        <p:tav tm="76510">
                                          <p:val>
                                            <p:fltVal val="-9.9977"/>
                                          </p:val>
                                        </p:tav>
                                        <p:tav tm="79830">
                                          <p:val>
                                            <p:fltVal val="-9.9278"/>
                                          </p:val>
                                        </p:tav>
                                        <p:tav tm="83160">
                                          <p:val>
                                            <p:fltVal val="-9.6522"/>
                                          </p:val>
                                        </p:tav>
                                        <p:tav tm="86480">
                                          <p:val>
                                            <p:fltVal val="-9.0317"/>
                                          </p:val>
                                        </p:tav>
                                        <p:tav tm="89800">
                                          <p:val>
                                            <p:fltVal val="-7.9252"/>
                                          </p:val>
                                        </p:tav>
                                        <p:tav tm="93120">
                                          <p:val>
                                            <p:fltVal val="-6.1923"/>
                                          </p:val>
                                        </p:tav>
                                        <p:tav tm="96450">
                                          <p:val>
                                            <p:fltVal val="-3.6837"/>
                                          </p:val>
                                        </p:tav>
                                        <p:tav tm="100000">
                                          <p:val>
                                            <p:fltVal val="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rtlCol="0"/>
          <a:lstStyle/>
          <a:p>
            <a:r>
              <a:rPr lang="vi-VN" dirty="0" err="1"/>
              <a:t>Java</a:t>
            </a:r>
            <a:r>
              <a:rPr lang="vi-VN" dirty="0"/>
              <a:t> </a:t>
            </a:r>
            <a:r>
              <a:rPr lang="vi-VN" dirty="0" err="1"/>
              <a:t>được</a:t>
            </a:r>
            <a:r>
              <a:rPr lang="vi-VN" dirty="0"/>
              <a:t> </a:t>
            </a:r>
            <a:r>
              <a:rPr lang="vi-VN" dirty="0" err="1"/>
              <a:t>dùng</a:t>
            </a:r>
            <a:r>
              <a:rPr lang="vi-VN" dirty="0"/>
              <a:t> ở đâu</a:t>
            </a:r>
            <a:endParaRPr lang="vi-VN" dirty="0">
              <a:latin typeface="Calibri" panose="020F0502020204030204" pitchFamily="34" charset="0"/>
            </a:endParaRPr>
          </a:p>
        </p:txBody>
      </p:sp>
      <p:sp>
        <p:nvSpPr>
          <p:cNvPr id="4" name="Chỗ dành sẵn cho Văn bản 3"/>
          <p:cNvSpPr>
            <a:spLocks noGrp="1"/>
          </p:cNvSpPr>
          <p:nvPr>
            <p:ph sz="half" idx="1"/>
          </p:nvPr>
        </p:nvSpPr>
        <p:spPr>
          <a:xfrm>
            <a:off x="478171" y="2249426"/>
            <a:ext cx="7726261" cy="1987014"/>
          </a:xfrm>
        </p:spPr>
        <p:txBody>
          <a:bodyPr rtlCol="0">
            <a:noAutofit/>
          </a:bodyPr>
          <a:lstStyle/>
          <a:p>
            <a:pPr marL="109728" indent="0">
              <a:buNone/>
            </a:pPr>
            <a:r>
              <a:rPr lang="en-US" sz="2400" dirty="0" err="1">
                <a:solidFill>
                  <a:schemeClr val="tx1"/>
                </a:solidFill>
                <a:effectLst>
                  <a:outerShdw blurRad="38100" dist="38100" dir="2700000" algn="tl">
                    <a:srgbClr val="000000">
                      <a:alpha val="43137"/>
                    </a:srgbClr>
                  </a:outerShdw>
                </a:effectLst>
              </a:rPr>
              <a:t>Bạn</a:t>
            </a:r>
            <a:r>
              <a:rPr lang="en-US" sz="2400" dirty="0">
                <a:solidFill>
                  <a:schemeClr val="tx1"/>
                </a:solidFill>
                <a:effectLst>
                  <a:outerShdw blurRad="38100" dist="38100" dir="2700000" algn="tl">
                    <a:srgbClr val="000000">
                      <a:alpha val="43137"/>
                    </a:srgbClr>
                  </a:outerShdw>
                </a:effectLst>
              </a:rPr>
              <a:t> </a:t>
            </a:r>
            <a:r>
              <a:rPr lang="en-US" sz="2400" dirty="0" err="1">
                <a:solidFill>
                  <a:schemeClr val="tx1"/>
                </a:solidFill>
                <a:effectLst>
                  <a:outerShdw blurRad="38100" dist="38100" dir="2700000" algn="tl">
                    <a:srgbClr val="000000">
                      <a:alpha val="43137"/>
                    </a:srgbClr>
                  </a:outerShdw>
                </a:effectLst>
              </a:rPr>
              <a:t>có</a:t>
            </a:r>
            <a:r>
              <a:rPr lang="en-US" sz="2400" dirty="0">
                <a:solidFill>
                  <a:schemeClr val="tx1"/>
                </a:solidFill>
                <a:effectLst>
                  <a:outerShdw blurRad="38100" dist="38100" dir="2700000" algn="tl">
                    <a:srgbClr val="000000">
                      <a:alpha val="43137"/>
                    </a:srgbClr>
                  </a:outerShdw>
                </a:effectLst>
              </a:rPr>
              <a:t> </a:t>
            </a:r>
            <a:r>
              <a:rPr lang="en-US" sz="2400" dirty="0" err="1">
                <a:solidFill>
                  <a:schemeClr val="tx1"/>
                </a:solidFill>
                <a:effectLst>
                  <a:outerShdw blurRad="38100" dist="38100" dir="2700000" algn="tl">
                    <a:srgbClr val="000000">
                      <a:alpha val="43137"/>
                    </a:srgbClr>
                  </a:outerShdw>
                </a:effectLst>
              </a:rPr>
              <a:t>thể</a:t>
            </a:r>
            <a:r>
              <a:rPr lang="en-US" sz="2400" dirty="0">
                <a:solidFill>
                  <a:schemeClr val="tx1"/>
                </a:solidFill>
                <a:effectLst>
                  <a:outerShdw blurRad="38100" dist="38100" dir="2700000" algn="tl">
                    <a:srgbClr val="000000">
                      <a:alpha val="43137"/>
                    </a:srgbClr>
                  </a:outerShdw>
                </a:effectLst>
              </a:rPr>
              <a:t> </a:t>
            </a:r>
            <a:r>
              <a:rPr lang="en-US" sz="2400" dirty="0" err="1">
                <a:solidFill>
                  <a:schemeClr val="tx1"/>
                </a:solidFill>
                <a:effectLst>
                  <a:outerShdw blurRad="38100" dist="38100" dir="2700000" algn="tl">
                    <a:srgbClr val="000000">
                      <a:alpha val="43137"/>
                    </a:srgbClr>
                  </a:outerShdw>
                </a:effectLst>
              </a:rPr>
              <a:t>bắt</a:t>
            </a:r>
            <a:r>
              <a:rPr lang="en-US" sz="2400" dirty="0">
                <a:solidFill>
                  <a:schemeClr val="tx1"/>
                </a:solidFill>
                <a:effectLst>
                  <a:outerShdw blurRad="38100" dist="38100" dir="2700000" algn="tl">
                    <a:srgbClr val="000000">
                      <a:alpha val="43137"/>
                    </a:srgbClr>
                  </a:outerShdw>
                </a:effectLst>
              </a:rPr>
              <a:t> </a:t>
            </a:r>
            <a:r>
              <a:rPr lang="en-US" sz="2400" dirty="0" err="1">
                <a:solidFill>
                  <a:schemeClr val="tx1"/>
                </a:solidFill>
                <a:effectLst>
                  <a:outerShdw blurRad="38100" dist="38100" dir="2700000" algn="tl">
                    <a:srgbClr val="000000">
                      <a:alpha val="43137"/>
                    </a:srgbClr>
                  </a:outerShdw>
                </a:effectLst>
              </a:rPr>
              <a:t>gặp</a:t>
            </a:r>
            <a:r>
              <a:rPr lang="en-US" sz="2400" dirty="0">
                <a:solidFill>
                  <a:schemeClr val="tx1"/>
                </a:solidFill>
                <a:effectLst>
                  <a:outerShdw blurRad="38100" dist="38100" dir="2700000" algn="tl">
                    <a:srgbClr val="000000">
                      <a:alpha val="43137"/>
                    </a:srgbClr>
                  </a:outerShdw>
                </a:effectLst>
              </a:rPr>
              <a:t> Java ở </a:t>
            </a:r>
            <a:r>
              <a:rPr lang="en-US" sz="2400" dirty="0" err="1">
                <a:solidFill>
                  <a:schemeClr val="tx1"/>
                </a:solidFill>
                <a:effectLst>
                  <a:outerShdw blurRad="38100" dist="38100" dir="2700000" algn="tl">
                    <a:srgbClr val="000000">
                      <a:alpha val="43137"/>
                    </a:srgbClr>
                  </a:outerShdw>
                </a:effectLst>
              </a:rPr>
              <a:t>rất</a:t>
            </a:r>
            <a:r>
              <a:rPr lang="en-US" sz="2400" dirty="0">
                <a:solidFill>
                  <a:schemeClr val="tx1"/>
                </a:solidFill>
                <a:effectLst>
                  <a:outerShdw blurRad="38100" dist="38100" dir="2700000" algn="tl">
                    <a:srgbClr val="000000">
                      <a:alpha val="43137"/>
                    </a:srgbClr>
                  </a:outerShdw>
                </a:effectLst>
              </a:rPr>
              <a:t> </a:t>
            </a:r>
            <a:r>
              <a:rPr lang="en-US" sz="2400" dirty="0" err="1">
                <a:solidFill>
                  <a:schemeClr val="tx1"/>
                </a:solidFill>
                <a:effectLst>
                  <a:outerShdw blurRad="38100" dist="38100" dir="2700000" algn="tl">
                    <a:srgbClr val="000000">
                      <a:alpha val="43137"/>
                    </a:srgbClr>
                  </a:outerShdw>
                </a:effectLst>
              </a:rPr>
              <a:t>nhiều</a:t>
            </a:r>
            <a:r>
              <a:rPr lang="en-US" sz="2400" dirty="0">
                <a:solidFill>
                  <a:schemeClr val="tx1"/>
                </a:solidFill>
                <a:effectLst>
                  <a:outerShdw blurRad="38100" dist="38100" dir="2700000" algn="tl">
                    <a:srgbClr val="000000">
                      <a:alpha val="43137"/>
                    </a:srgbClr>
                  </a:outerShdw>
                </a:effectLst>
              </a:rPr>
              <a:t> </a:t>
            </a:r>
            <a:r>
              <a:rPr lang="en-US" sz="2400" dirty="0" err="1">
                <a:solidFill>
                  <a:schemeClr val="tx1"/>
                </a:solidFill>
                <a:effectLst>
                  <a:outerShdw blurRad="38100" dist="38100" dir="2700000" algn="tl">
                    <a:srgbClr val="000000">
                      <a:alpha val="43137"/>
                    </a:srgbClr>
                  </a:outerShdw>
                </a:effectLst>
              </a:rPr>
              <a:t>nơi</a:t>
            </a:r>
            <a:r>
              <a:rPr lang="en-US" sz="2400" dirty="0">
                <a:solidFill>
                  <a:schemeClr val="tx1"/>
                </a:solidFill>
                <a:effectLst>
                  <a:outerShdw blurRad="38100" dist="38100" dir="2700000" algn="tl">
                    <a:srgbClr val="000000">
                      <a:alpha val="43137"/>
                    </a:srgbClr>
                  </a:outerShdw>
                </a:effectLst>
              </a:rPr>
              <a:t>, </a:t>
            </a:r>
            <a:r>
              <a:rPr lang="en-US" sz="2400" dirty="0" err="1">
                <a:solidFill>
                  <a:schemeClr val="tx1"/>
                </a:solidFill>
                <a:effectLst>
                  <a:outerShdw blurRad="38100" dist="38100" dir="2700000" algn="tl">
                    <a:srgbClr val="000000">
                      <a:alpha val="43137"/>
                    </a:srgbClr>
                  </a:outerShdw>
                </a:effectLst>
              </a:rPr>
              <a:t>từ</a:t>
            </a:r>
            <a:r>
              <a:rPr lang="en-US" sz="2400" dirty="0">
                <a:solidFill>
                  <a:schemeClr val="tx1"/>
                </a:solidFill>
                <a:effectLst>
                  <a:outerShdw blurRad="38100" dist="38100" dir="2700000" algn="tl">
                    <a:srgbClr val="000000">
                      <a:alpha val="43137"/>
                    </a:srgbClr>
                  </a:outerShdw>
                </a:effectLst>
              </a:rPr>
              <a:t> </a:t>
            </a:r>
            <a:r>
              <a:rPr lang="en-US" sz="2400" dirty="0" err="1">
                <a:solidFill>
                  <a:schemeClr val="tx1"/>
                </a:solidFill>
                <a:effectLst>
                  <a:outerShdw blurRad="38100" dist="38100" dir="2700000" algn="tl">
                    <a:srgbClr val="000000">
                      <a:alpha val="43137"/>
                    </a:srgbClr>
                  </a:outerShdw>
                </a:effectLst>
              </a:rPr>
              <a:t>những</a:t>
            </a:r>
            <a:r>
              <a:rPr lang="en-US" sz="2400" dirty="0">
                <a:solidFill>
                  <a:schemeClr val="tx1"/>
                </a:solidFill>
                <a:effectLst>
                  <a:outerShdw blurRad="38100" dist="38100" dir="2700000" algn="tl">
                    <a:srgbClr val="000000">
                      <a:alpha val="43137"/>
                    </a:srgbClr>
                  </a:outerShdw>
                </a:effectLst>
              </a:rPr>
              <a:t> </a:t>
            </a:r>
            <a:r>
              <a:rPr lang="en-US" sz="2400" dirty="0" err="1">
                <a:solidFill>
                  <a:schemeClr val="tx1"/>
                </a:solidFill>
                <a:effectLst>
                  <a:outerShdw blurRad="38100" dist="38100" dir="2700000" algn="tl">
                    <a:srgbClr val="000000">
                      <a:alpha val="43137"/>
                    </a:srgbClr>
                  </a:outerShdw>
                </a:effectLst>
              </a:rPr>
              <a:t>trang</a:t>
            </a:r>
            <a:r>
              <a:rPr lang="en-US" sz="2400" dirty="0">
                <a:solidFill>
                  <a:schemeClr val="tx1"/>
                </a:solidFill>
                <a:effectLst>
                  <a:outerShdw blurRad="38100" dist="38100" dir="2700000" algn="tl">
                    <a:srgbClr val="000000">
                      <a:alpha val="43137"/>
                    </a:srgbClr>
                  </a:outerShdw>
                </a:effectLst>
              </a:rPr>
              <a:t> web </a:t>
            </a:r>
            <a:r>
              <a:rPr lang="en-US" sz="2400" dirty="0" err="1">
                <a:solidFill>
                  <a:schemeClr val="tx1"/>
                </a:solidFill>
                <a:effectLst>
                  <a:outerShdw blurRad="38100" dist="38100" dir="2700000" algn="tl">
                    <a:srgbClr val="000000">
                      <a:alpha val="43137"/>
                    </a:srgbClr>
                  </a:outerShdw>
                </a:effectLst>
              </a:rPr>
              <a:t>thương</a:t>
            </a:r>
            <a:r>
              <a:rPr lang="en-US" sz="2400" dirty="0">
                <a:solidFill>
                  <a:schemeClr val="tx1"/>
                </a:solidFill>
                <a:effectLst>
                  <a:outerShdw blurRad="38100" dist="38100" dir="2700000" algn="tl">
                    <a:srgbClr val="000000">
                      <a:alpha val="43137"/>
                    </a:srgbClr>
                  </a:outerShdw>
                </a:effectLst>
              </a:rPr>
              <a:t> </a:t>
            </a:r>
            <a:r>
              <a:rPr lang="en-US" sz="2400" dirty="0" err="1">
                <a:solidFill>
                  <a:schemeClr val="tx1"/>
                </a:solidFill>
                <a:effectLst>
                  <a:outerShdw blurRad="38100" dist="38100" dir="2700000" algn="tl">
                    <a:srgbClr val="000000">
                      <a:alpha val="43137"/>
                    </a:srgbClr>
                  </a:outerShdw>
                </a:effectLst>
              </a:rPr>
              <a:t>mại</a:t>
            </a:r>
            <a:r>
              <a:rPr lang="en-US" sz="2400" dirty="0">
                <a:solidFill>
                  <a:schemeClr val="tx1"/>
                </a:solidFill>
                <a:effectLst>
                  <a:outerShdw blurRad="38100" dist="38100" dir="2700000" algn="tl">
                    <a:srgbClr val="000000">
                      <a:alpha val="43137"/>
                    </a:srgbClr>
                  </a:outerShdw>
                </a:effectLst>
              </a:rPr>
              <a:t> </a:t>
            </a:r>
            <a:r>
              <a:rPr lang="en-US" sz="2400" dirty="0" err="1">
                <a:solidFill>
                  <a:schemeClr val="tx1"/>
                </a:solidFill>
                <a:effectLst>
                  <a:outerShdw blurRad="38100" dist="38100" dir="2700000" algn="tl">
                    <a:srgbClr val="000000">
                      <a:alpha val="43137"/>
                    </a:srgbClr>
                  </a:outerShdw>
                </a:effectLst>
              </a:rPr>
              <a:t>điện</a:t>
            </a:r>
            <a:r>
              <a:rPr lang="en-US" sz="2400" dirty="0">
                <a:solidFill>
                  <a:schemeClr val="tx1"/>
                </a:solidFill>
                <a:effectLst>
                  <a:outerShdw blurRad="38100" dist="38100" dir="2700000" algn="tl">
                    <a:srgbClr val="000000">
                      <a:alpha val="43137"/>
                    </a:srgbClr>
                  </a:outerShdw>
                </a:effectLst>
              </a:rPr>
              <a:t> </a:t>
            </a:r>
            <a:r>
              <a:rPr lang="en-US" sz="2400" dirty="0" err="1">
                <a:solidFill>
                  <a:schemeClr val="tx1"/>
                </a:solidFill>
                <a:effectLst>
                  <a:outerShdw blurRad="38100" dist="38100" dir="2700000" algn="tl">
                    <a:srgbClr val="000000">
                      <a:alpha val="43137"/>
                    </a:srgbClr>
                  </a:outerShdw>
                </a:effectLst>
              </a:rPr>
              <a:t>tử</a:t>
            </a:r>
            <a:r>
              <a:rPr lang="en-US" sz="2400" dirty="0">
                <a:solidFill>
                  <a:schemeClr val="tx1"/>
                </a:solidFill>
                <a:effectLst>
                  <a:outerShdw blurRad="38100" dist="38100" dir="2700000" algn="tl">
                    <a:srgbClr val="000000">
                      <a:alpha val="43137"/>
                    </a:srgbClr>
                  </a:outerShdw>
                </a:effectLst>
              </a:rPr>
              <a:t> </a:t>
            </a:r>
            <a:r>
              <a:rPr lang="en-US" sz="2400" dirty="0" err="1">
                <a:solidFill>
                  <a:schemeClr val="tx1"/>
                </a:solidFill>
                <a:effectLst>
                  <a:outerShdw blurRad="38100" dist="38100" dir="2700000" algn="tl">
                    <a:srgbClr val="000000">
                      <a:alpha val="43137"/>
                    </a:srgbClr>
                  </a:outerShdw>
                </a:effectLst>
              </a:rPr>
              <a:t>đến</a:t>
            </a:r>
            <a:r>
              <a:rPr lang="en-US" sz="2400" dirty="0">
                <a:solidFill>
                  <a:schemeClr val="tx1"/>
                </a:solidFill>
                <a:effectLst>
                  <a:outerShdw blurRad="38100" dist="38100" dir="2700000" algn="tl">
                    <a:srgbClr val="000000">
                      <a:alpha val="43137"/>
                    </a:srgbClr>
                  </a:outerShdw>
                </a:effectLst>
              </a:rPr>
              <a:t> </a:t>
            </a:r>
            <a:r>
              <a:rPr lang="en-US" sz="2400" dirty="0" err="1">
                <a:solidFill>
                  <a:schemeClr val="tx1"/>
                </a:solidFill>
                <a:effectLst>
                  <a:outerShdw blurRad="38100" dist="38100" dir="2700000" algn="tl">
                    <a:srgbClr val="000000">
                      <a:alpha val="43137"/>
                    </a:srgbClr>
                  </a:outerShdw>
                </a:effectLst>
              </a:rPr>
              <a:t>ứng</a:t>
            </a:r>
            <a:r>
              <a:rPr lang="en-US" sz="2400" dirty="0">
                <a:solidFill>
                  <a:schemeClr val="tx1"/>
                </a:solidFill>
                <a:effectLst>
                  <a:outerShdw blurRad="38100" dist="38100" dir="2700000" algn="tl">
                    <a:srgbClr val="000000">
                      <a:alpha val="43137"/>
                    </a:srgbClr>
                  </a:outerShdw>
                </a:effectLst>
              </a:rPr>
              <a:t> </a:t>
            </a:r>
            <a:r>
              <a:rPr lang="en-US" sz="2400" dirty="0" err="1">
                <a:solidFill>
                  <a:schemeClr val="tx1"/>
                </a:solidFill>
                <a:effectLst>
                  <a:outerShdw blurRad="38100" dist="38100" dir="2700000" algn="tl">
                    <a:srgbClr val="000000">
                      <a:alpha val="43137"/>
                    </a:srgbClr>
                  </a:outerShdw>
                </a:effectLst>
              </a:rPr>
              <a:t>dụng</a:t>
            </a:r>
            <a:r>
              <a:rPr lang="en-US" sz="2400" dirty="0">
                <a:solidFill>
                  <a:schemeClr val="tx1"/>
                </a:solidFill>
                <a:effectLst>
                  <a:outerShdw blurRad="38100" dist="38100" dir="2700000" algn="tl">
                    <a:srgbClr val="000000">
                      <a:alpha val="43137"/>
                    </a:srgbClr>
                  </a:outerShdw>
                </a:effectLst>
              </a:rPr>
              <a:t> Android, </a:t>
            </a:r>
            <a:r>
              <a:rPr lang="en-US" sz="2400" dirty="0" err="1">
                <a:solidFill>
                  <a:schemeClr val="tx1"/>
                </a:solidFill>
                <a:effectLst>
                  <a:outerShdw blurRad="38100" dist="38100" dir="2700000" algn="tl">
                    <a:srgbClr val="000000">
                      <a:alpha val="43137"/>
                    </a:srgbClr>
                  </a:outerShdw>
                </a:effectLst>
              </a:rPr>
              <a:t>từ</a:t>
            </a:r>
            <a:r>
              <a:rPr lang="en-US" sz="2400" dirty="0">
                <a:solidFill>
                  <a:schemeClr val="tx1"/>
                </a:solidFill>
                <a:effectLst>
                  <a:outerShdw blurRad="38100" dist="38100" dir="2700000" algn="tl">
                    <a:srgbClr val="000000">
                      <a:alpha val="43137"/>
                    </a:srgbClr>
                  </a:outerShdw>
                </a:effectLst>
              </a:rPr>
              <a:t> </a:t>
            </a:r>
            <a:r>
              <a:rPr lang="en-US" sz="2400" dirty="0" err="1">
                <a:solidFill>
                  <a:schemeClr val="tx1"/>
                </a:solidFill>
                <a:effectLst>
                  <a:outerShdw blurRad="38100" dist="38100" dir="2700000" algn="tl">
                    <a:srgbClr val="000000">
                      <a:alpha val="43137"/>
                    </a:srgbClr>
                  </a:outerShdw>
                </a:effectLst>
              </a:rPr>
              <a:t>ứng</a:t>
            </a:r>
            <a:r>
              <a:rPr lang="en-US" sz="2400" dirty="0">
                <a:solidFill>
                  <a:schemeClr val="tx1"/>
                </a:solidFill>
                <a:effectLst>
                  <a:outerShdw blurRad="38100" dist="38100" dir="2700000" algn="tl">
                    <a:srgbClr val="000000">
                      <a:alpha val="43137"/>
                    </a:srgbClr>
                  </a:outerShdw>
                </a:effectLst>
              </a:rPr>
              <a:t> </a:t>
            </a:r>
            <a:r>
              <a:rPr lang="en-US" sz="2400" dirty="0" err="1">
                <a:solidFill>
                  <a:schemeClr val="tx1"/>
                </a:solidFill>
                <a:effectLst>
                  <a:outerShdw blurRad="38100" dist="38100" dir="2700000" algn="tl">
                    <a:srgbClr val="000000">
                      <a:alpha val="43137"/>
                    </a:srgbClr>
                  </a:outerShdw>
                </a:effectLst>
              </a:rPr>
              <a:t>dụng</a:t>
            </a:r>
            <a:r>
              <a:rPr lang="en-US" sz="2400" dirty="0">
                <a:solidFill>
                  <a:schemeClr val="tx1"/>
                </a:solidFill>
                <a:effectLst>
                  <a:outerShdw blurRad="38100" dist="38100" dir="2700000" algn="tl">
                    <a:srgbClr val="000000">
                      <a:alpha val="43137"/>
                    </a:srgbClr>
                  </a:outerShdw>
                </a:effectLst>
              </a:rPr>
              <a:t> khoa </a:t>
            </a:r>
            <a:r>
              <a:rPr lang="en-US" sz="2400" dirty="0" err="1">
                <a:solidFill>
                  <a:schemeClr val="tx1"/>
                </a:solidFill>
                <a:effectLst>
                  <a:outerShdw blurRad="38100" dist="38100" dir="2700000" algn="tl">
                    <a:srgbClr val="000000">
                      <a:alpha val="43137"/>
                    </a:srgbClr>
                  </a:outerShdw>
                </a:effectLst>
              </a:rPr>
              <a:t>học</a:t>
            </a:r>
            <a:r>
              <a:rPr lang="en-US" sz="2400" dirty="0">
                <a:solidFill>
                  <a:schemeClr val="tx1"/>
                </a:solidFill>
                <a:effectLst>
                  <a:outerShdw blurRad="38100" dist="38100" dir="2700000" algn="tl">
                    <a:srgbClr val="000000">
                      <a:alpha val="43137"/>
                    </a:srgbClr>
                  </a:outerShdw>
                </a:effectLst>
              </a:rPr>
              <a:t> </a:t>
            </a:r>
            <a:r>
              <a:rPr lang="en-US" sz="2400" dirty="0" err="1">
                <a:solidFill>
                  <a:schemeClr val="tx1"/>
                </a:solidFill>
                <a:effectLst>
                  <a:outerShdw blurRad="38100" dist="38100" dir="2700000" algn="tl">
                    <a:srgbClr val="000000">
                      <a:alpha val="43137"/>
                    </a:srgbClr>
                  </a:outerShdw>
                </a:effectLst>
              </a:rPr>
              <a:t>đến</a:t>
            </a:r>
            <a:r>
              <a:rPr lang="en-US" sz="2400" dirty="0">
                <a:solidFill>
                  <a:schemeClr val="tx1"/>
                </a:solidFill>
                <a:effectLst>
                  <a:outerShdw blurRad="38100" dist="38100" dir="2700000" algn="tl">
                    <a:srgbClr val="000000">
                      <a:alpha val="43137"/>
                    </a:srgbClr>
                  </a:outerShdw>
                </a:effectLst>
              </a:rPr>
              <a:t> </a:t>
            </a:r>
            <a:r>
              <a:rPr lang="en-US" sz="2400" dirty="0" err="1">
                <a:solidFill>
                  <a:schemeClr val="tx1"/>
                </a:solidFill>
                <a:effectLst>
                  <a:outerShdw blurRad="38100" dist="38100" dir="2700000" algn="tl">
                    <a:srgbClr val="000000">
                      <a:alpha val="43137"/>
                    </a:srgbClr>
                  </a:outerShdw>
                </a:effectLst>
              </a:rPr>
              <a:t>ứng</a:t>
            </a:r>
            <a:r>
              <a:rPr lang="en-US" sz="2400" dirty="0">
                <a:solidFill>
                  <a:schemeClr val="tx1"/>
                </a:solidFill>
                <a:effectLst>
                  <a:outerShdw blurRad="38100" dist="38100" dir="2700000" algn="tl">
                    <a:srgbClr val="000000">
                      <a:alpha val="43137"/>
                    </a:srgbClr>
                  </a:outerShdw>
                </a:effectLst>
              </a:rPr>
              <a:t> </a:t>
            </a:r>
            <a:r>
              <a:rPr lang="en-US" sz="2400" dirty="0" err="1">
                <a:solidFill>
                  <a:schemeClr val="tx1"/>
                </a:solidFill>
                <a:effectLst>
                  <a:outerShdw blurRad="38100" dist="38100" dir="2700000" algn="tl">
                    <a:srgbClr val="000000">
                      <a:alpha val="43137"/>
                    </a:srgbClr>
                  </a:outerShdw>
                </a:effectLst>
              </a:rPr>
              <a:t>dụng</a:t>
            </a:r>
            <a:r>
              <a:rPr lang="en-US" sz="2400" dirty="0">
                <a:solidFill>
                  <a:schemeClr val="tx1"/>
                </a:solidFill>
                <a:effectLst>
                  <a:outerShdw blurRad="38100" dist="38100" dir="2700000" algn="tl">
                    <a:srgbClr val="000000">
                      <a:alpha val="43137"/>
                    </a:srgbClr>
                  </a:outerShdw>
                </a:effectLst>
              </a:rPr>
              <a:t> </a:t>
            </a:r>
            <a:r>
              <a:rPr lang="en-US" sz="2400" dirty="0" err="1">
                <a:solidFill>
                  <a:schemeClr val="tx1"/>
                </a:solidFill>
                <a:effectLst>
                  <a:outerShdw blurRad="38100" dist="38100" dir="2700000" algn="tl">
                    <a:srgbClr val="000000">
                      <a:alpha val="43137"/>
                    </a:srgbClr>
                  </a:outerShdw>
                </a:effectLst>
              </a:rPr>
              <a:t>tài</a:t>
            </a:r>
            <a:r>
              <a:rPr lang="en-US" sz="2400" dirty="0">
                <a:solidFill>
                  <a:schemeClr val="tx1"/>
                </a:solidFill>
                <a:effectLst>
                  <a:outerShdw blurRad="38100" dist="38100" dir="2700000" algn="tl">
                    <a:srgbClr val="000000">
                      <a:alpha val="43137"/>
                    </a:srgbClr>
                  </a:outerShdw>
                </a:effectLst>
              </a:rPr>
              <a:t> </a:t>
            </a:r>
            <a:r>
              <a:rPr lang="en-US" sz="2400" dirty="0" err="1">
                <a:solidFill>
                  <a:schemeClr val="tx1"/>
                </a:solidFill>
                <a:effectLst>
                  <a:outerShdw blurRad="38100" dist="38100" dir="2700000" algn="tl">
                    <a:srgbClr val="000000">
                      <a:alpha val="43137"/>
                    </a:srgbClr>
                  </a:outerShdw>
                </a:effectLst>
              </a:rPr>
              <a:t>chính</a:t>
            </a:r>
            <a:r>
              <a:rPr lang="en-US" sz="2400" dirty="0">
                <a:solidFill>
                  <a:schemeClr val="tx1"/>
                </a:solidFill>
                <a:effectLst>
                  <a:outerShdw blurRad="38100" dist="38100" dir="2700000" algn="tl">
                    <a:srgbClr val="000000">
                      <a:alpha val="43137"/>
                    </a:srgbClr>
                  </a:outerShdw>
                </a:effectLst>
              </a:rPr>
              <a:t> </a:t>
            </a:r>
            <a:r>
              <a:rPr lang="en-US" sz="2400" dirty="0" err="1">
                <a:solidFill>
                  <a:schemeClr val="tx1"/>
                </a:solidFill>
                <a:effectLst>
                  <a:outerShdw blurRad="38100" dist="38100" dir="2700000" algn="tl">
                    <a:srgbClr val="000000">
                      <a:alpha val="43137"/>
                    </a:srgbClr>
                  </a:outerShdw>
                </a:effectLst>
              </a:rPr>
              <a:t>như</a:t>
            </a:r>
            <a:r>
              <a:rPr lang="en-US" sz="2400" dirty="0">
                <a:solidFill>
                  <a:schemeClr val="tx1"/>
                </a:solidFill>
                <a:effectLst>
                  <a:outerShdw blurRad="38100" dist="38100" dir="2700000" algn="tl">
                    <a:srgbClr val="000000">
                      <a:alpha val="43137"/>
                    </a:srgbClr>
                  </a:outerShdw>
                </a:effectLst>
              </a:rPr>
              <a:t> </a:t>
            </a:r>
            <a:r>
              <a:rPr lang="en-US" sz="2400" dirty="0" err="1">
                <a:solidFill>
                  <a:schemeClr val="tx1"/>
                </a:solidFill>
                <a:effectLst>
                  <a:outerShdw blurRad="38100" dist="38100" dir="2700000" algn="tl">
                    <a:srgbClr val="000000">
                      <a:alpha val="43137"/>
                    </a:srgbClr>
                  </a:outerShdw>
                </a:effectLst>
              </a:rPr>
              <a:t>hệ</a:t>
            </a:r>
            <a:r>
              <a:rPr lang="en-US" sz="2400" dirty="0">
                <a:solidFill>
                  <a:schemeClr val="tx1"/>
                </a:solidFill>
                <a:effectLst>
                  <a:outerShdw blurRad="38100" dist="38100" dir="2700000" algn="tl">
                    <a:srgbClr val="000000">
                      <a:alpha val="43137"/>
                    </a:srgbClr>
                  </a:outerShdw>
                </a:effectLst>
              </a:rPr>
              <a:t> </a:t>
            </a:r>
            <a:r>
              <a:rPr lang="en-US" sz="2400" dirty="0" err="1">
                <a:solidFill>
                  <a:schemeClr val="tx1"/>
                </a:solidFill>
                <a:effectLst>
                  <a:outerShdw blurRad="38100" dist="38100" dir="2700000" algn="tl">
                    <a:srgbClr val="000000">
                      <a:alpha val="43137"/>
                    </a:srgbClr>
                  </a:outerShdw>
                </a:effectLst>
              </a:rPr>
              <a:t>thống</a:t>
            </a:r>
            <a:r>
              <a:rPr lang="en-US" sz="2400" dirty="0">
                <a:solidFill>
                  <a:schemeClr val="tx1"/>
                </a:solidFill>
                <a:effectLst>
                  <a:outerShdw blurRad="38100" dist="38100" dir="2700000" algn="tl">
                    <a:srgbClr val="000000">
                      <a:alpha val="43137"/>
                    </a:srgbClr>
                  </a:outerShdw>
                </a:effectLst>
              </a:rPr>
              <a:t> </a:t>
            </a:r>
            <a:r>
              <a:rPr lang="en-US" sz="2400" dirty="0" err="1">
                <a:solidFill>
                  <a:schemeClr val="tx1"/>
                </a:solidFill>
                <a:effectLst>
                  <a:outerShdw blurRad="38100" dist="38100" dir="2700000" algn="tl">
                    <a:srgbClr val="000000">
                      <a:alpha val="43137"/>
                    </a:srgbClr>
                  </a:outerShdw>
                </a:effectLst>
              </a:rPr>
              <a:t>giao</a:t>
            </a:r>
            <a:r>
              <a:rPr lang="en-US" sz="2400" dirty="0">
                <a:solidFill>
                  <a:schemeClr val="tx1"/>
                </a:solidFill>
                <a:effectLst>
                  <a:outerShdw blurRad="38100" dist="38100" dir="2700000" algn="tl">
                    <a:srgbClr val="000000">
                      <a:alpha val="43137"/>
                    </a:srgbClr>
                  </a:outerShdw>
                </a:effectLst>
              </a:rPr>
              <a:t> </a:t>
            </a:r>
            <a:r>
              <a:rPr lang="en-US" sz="2400" dirty="0" err="1">
                <a:solidFill>
                  <a:schemeClr val="tx1"/>
                </a:solidFill>
                <a:effectLst>
                  <a:outerShdw blurRad="38100" dist="38100" dir="2700000" algn="tl">
                    <a:srgbClr val="000000">
                      <a:alpha val="43137"/>
                    </a:srgbClr>
                  </a:outerShdw>
                </a:effectLst>
              </a:rPr>
              <a:t>dịch</a:t>
            </a:r>
            <a:r>
              <a:rPr lang="en-US" sz="2400" dirty="0">
                <a:solidFill>
                  <a:schemeClr val="tx1"/>
                </a:solidFill>
                <a:effectLst>
                  <a:outerShdw blurRad="38100" dist="38100" dir="2700000" algn="tl">
                    <a:srgbClr val="000000">
                      <a:alpha val="43137"/>
                    </a:srgbClr>
                  </a:outerShdw>
                </a:effectLst>
              </a:rPr>
              <a:t> </a:t>
            </a:r>
            <a:r>
              <a:rPr lang="en-US" sz="2400" dirty="0" err="1">
                <a:solidFill>
                  <a:schemeClr val="tx1"/>
                </a:solidFill>
                <a:effectLst>
                  <a:outerShdw blurRad="38100" dist="38100" dir="2700000" algn="tl">
                    <a:srgbClr val="000000">
                      <a:alpha val="43137"/>
                    </a:srgbClr>
                  </a:outerShdw>
                </a:effectLst>
              </a:rPr>
              <a:t>điện</a:t>
            </a:r>
            <a:r>
              <a:rPr lang="en-US" sz="2400" dirty="0">
                <a:solidFill>
                  <a:schemeClr val="tx1"/>
                </a:solidFill>
                <a:effectLst>
                  <a:outerShdw blurRad="38100" dist="38100" dir="2700000" algn="tl">
                    <a:srgbClr val="000000">
                      <a:alpha val="43137"/>
                    </a:srgbClr>
                  </a:outerShdw>
                </a:effectLst>
              </a:rPr>
              <a:t> </a:t>
            </a:r>
            <a:r>
              <a:rPr lang="en-US" sz="2400" dirty="0" err="1">
                <a:solidFill>
                  <a:schemeClr val="tx1"/>
                </a:solidFill>
                <a:effectLst>
                  <a:outerShdw blurRad="38100" dist="38100" dir="2700000" algn="tl">
                    <a:srgbClr val="000000">
                      <a:alpha val="43137"/>
                    </a:srgbClr>
                  </a:outerShdw>
                </a:effectLst>
              </a:rPr>
              <a:t>tử</a:t>
            </a:r>
            <a:r>
              <a:rPr lang="en-US" sz="2400" dirty="0">
                <a:solidFill>
                  <a:schemeClr val="tx1"/>
                </a:solidFill>
                <a:effectLst>
                  <a:outerShdw blurRad="38100" dist="38100" dir="2700000" algn="tl">
                    <a:srgbClr val="000000">
                      <a:alpha val="43137"/>
                    </a:srgbClr>
                  </a:outerShdw>
                </a:effectLst>
              </a:rPr>
              <a:t>, </a:t>
            </a:r>
            <a:r>
              <a:rPr lang="en-US" sz="2400" dirty="0" err="1">
                <a:solidFill>
                  <a:schemeClr val="tx1"/>
                </a:solidFill>
                <a:effectLst>
                  <a:outerShdw blurRad="38100" dist="38100" dir="2700000" algn="tl">
                    <a:srgbClr val="000000">
                      <a:alpha val="43137"/>
                    </a:srgbClr>
                  </a:outerShdw>
                </a:effectLst>
              </a:rPr>
              <a:t>trò</a:t>
            </a:r>
            <a:r>
              <a:rPr lang="en-US" sz="2400" dirty="0">
                <a:solidFill>
                  <a:schemeClr val="tx1"/>
                </a:solidFill>
                <a:effectLst>
                  <a:outerShdw blurRad="38100" dist="38100" dir="2700000" algn="tl">
                    <a:srgbClr val="000000">
                      <a:alpha val="43137"/>
                    </a:srgbClr>
                  </a:outerShdw>
                </a:effectLst>
              </a:rPr>
              <a:t> </a:t>
            </a:r>
            <a:r>
              <a:rPr lang="en-US" sz="2400" dirty="0" err="1">
                <a:solidFill>
                  <a:schemeClr val="tx1"/>
                </a:solidFill>
                <a:effectLst>
                  <a:outerShdw blurRad="38100" dist="38100" dir="2700000" algn="tl">
                    <a:srgbClr val="000000">
                      <a:alpha val="43137"/>
                    </a:srgbClr>
                  </a:outerShdw>
                </a:effectLst>
              </a:rPr>
              <a:t>chơi</a:t>
            </a:r>
            <a:r>
              <a:rPr lang="en-US" sz="2400" dirty="0">
                <a:solidFill>
                  <a:schemeClr val="tx1"/>
                </a:solidFill>
                <a:effectLst>
                  <a:outerShdw blurRad="38100" dist="38100" dir="2700000" algn="tl">
                    <a:srgbClr val="000000">
                      <a:alpha val="43137"/>
                    </a:srgbClr>
                  </a:outerShdw>
                </a:effectLst>
              </a:rPr>
              <a:t> </a:t>
            </a:r>
            <a:r>
              <a:rPr lang="en-US" sz="2400" dirty="0" err="1">
                <a:solidFill>
                  <a:schemeClr val="tx1"/>
                </a:solidFill>
                <a:effectLst>
                  <a:outerShdw blurRad="38100" dist="38100" dir="2700000" algn="tl">
                    <a:srgbClr val="000000">
                      <a:alpha val="43137"/>
                    </a:srgbClr>
                  </a:outerShdw>
                </a:effectLst>
              </a:rPr>
              <a:t>như</a:t>
            </a:r>
            <a:r>
              <a:rPr lang="en-US" sz="2400" dirty="0">
                <a:solidFill>
                  <a:schemeClr val="tx1"/>
                </a:solidFill>
                <a:effectLst>
                  <a:outerShdw blurRad="38100" dist="38100" dir="2700000" algn="tl">
                    <a:srgbClr val="000000">
                      <a:alpha val="43137"/>
                    </a:srgbClr>
                  </a:outerShdw>
                </a:effectLst>
              </a:rPr>
              <a:t> </a:t>
            </a:r>
            <a:r>
              <a:rPr lang="en-US" sz="2400" dirty="0" err="1">
                <a:solidFill>
                  <a:schemeClr val="tx1"/>
                </a:solidFill>
                <a:effectLst>
                  <a:outerShdw blurRad="38100" dist="38100" dir="2700000" algn="tl">
                    <a:srgbClr val="000000">
                      <a:alpha val="43137"/>
                    </a:srgbClr>
                  </a:outerShdw>
                </a:effectLst>
              </a:rPr>
              <a:t>Minecrafr</a:t>
            </a:r>
            <a:r>
              <a:rPr lang="en-US" sz="2400" dirty="0">
                <a:solidFill>
                  <a:schemeClr val="tx1"/>
                </a:solidFill>
                <a:effectLst>
                  <a:outerShdw blurRad="38100" dist="38100" dir="2700000" algn="tl">
                    <a:srgbClr val="000000">
                      <a:alpha val="43137"/>
                    </a:srgbClr>
                  </a:outerShdw>
                </a:effectLst>
              </a:rPr>
              <a:t> </a:t>
            </a:r>
            <a:r>
              <a:rPr lang="en-US" sz="2400" dirty="0" err="1">
                <a:solidFill>
                  <a:schemeClr val="tx1"/>
                </a:solidFill>
                <a:effectLst>
                  <a:outerShdw blurRad="38100" dist="38100" dir="2700000" algn="tl">
                    <a:srgbClr val="000000">
                      <a:alpha val="43137"/>
                    </a:srgbClr>
                  </a:outerShdw>
                </a:effectLst>
              </a:rPr>
              <a:t>đến</a:t>
            </a:r>
            <a:r>
              <a:rPr lang="en-US" sz="2400" dirty="0">
                <a:solidFill>
                  <a:schemeClr val="tx1"/>
                </a:solidFill>
                <a:effectLst>
                  <a:outerShdw blurRad="38100" dist="38100" dir="2700000" algn="tl">
                    <a:srgbClr val="000000">
                      <a:alpha val="43137"/>
                    </a:srgbClr>
                  </a:outerShdw>
                </a:effectLst>
              </a:rPr>
              <a:t> </a:t>
            </a:r>
            <a:r>
              <a:rPr lang="en-US" sz="2400" dirty="0" err="1">
                <a:solidFill>
                  <a:schemeClr val="tx1"/>
                </a:solidFill>
                <a:effectLst>
                  <a:outerShdw blurRad="38100" dist="38100" dir="2700000" algn="tl">
                    <a:srgbClr val="000000">
                      <a:alpha val="43137"/>
                    </a:srgbClr>
                  </a:outerShdw>
                </a:effectLst>
              </a:rPr>
              <a:t>các</a:t>
            </a:r>
            <a:r>
              <a:rPr lang="en-US" sz="2400" dirty="0">
                <a:solidFill>
                  <a:schemeClr val="tx1"/>
                </a:solidFill>
                <a:effectLst>
                  <a:outerShdw blurRad="38100" dist="38100" dir="2700000" algn="tl">
                    <a:srgbClr val="000000">
                      <a:alpha val="43137"/>
                    </a:srgbClr>
                  </a:outerShdw>
                </a:effectLst>
              </a:rPr>
              <a:t> </a:t>
            </a:r>
            <a:r>
              <a:rPr lang="en-US" sz="2400" dirty="0" err="1">
                <a:solidFill>
                  <a:schemeClr val="tx1"/>
                </a:solidFill>
                <a:effectLst>
                  <a:outerShdw blurRad="38100" dist="38100" dir="2700000" algn="tl">
                    <a:srgbClr val="000000">
                      <a:alpha val="43137"/>
                    </a:srgbClr>
                  </a:outerShdw>
                </a:effectLst>
              </a:rPr>
              <a:t>ứng</a:t>
            </a:r>
            <a:r>
              <a:rPr lang="en-US" sz="2400" dirty="0">
                <a:solidFill>
                  <a:schemeClr val="tx1"/>
                </a:solidFill>
                <a:effectLst>
                  <a:outerShdw blurRad="38100" dist="38100" dir="2700000" algn="tl">
                    <a:srgbClr val="000000">
                      <a:alpha val="43137"/>
                    </a:srgbClr>
                  </a:outerShdw>
                </a:effectLst>
              </a:rPr>
              <a:t> </a:t>
            </a:r>
            <a:r>
              <a:rPr lang="en-US" sz="2400" dirty="0" err="1">
                <a:solidFill>
                  <a:schemeClr val="tx1"/>
                </a:solidFill>
                <a:effectLst>
                  <a:outerShdw blurRad="38100" dist="38100" dir="2700000" algn="tl">
                    <a:srgbClr val="000000">
                      <a:alpha val="43137"/>
                    </a:srgbClr>
                  </a:outerShdw>
                </a:effectLst>
              </a:rPr>
              <a:t>dụng</a:t>
            </a:r>
            <a:r>
              <a:rPr lang="en-US" sz="2400" dirty="0">
                <a:solidFill>
                  <a:schemeClr val="tx1"/>
                </a:solidFill>
                <a:effectLst>
                  <a:outerShdw blurRad="38100" dist="38100" dir="2700000" algn="tl">
                    <a:srgbClr val="000000">
                      <a:alpha val="43137"/>
                    </a:srgbClr>
                  </a:outerShdw>
                </a:effectLst>
              </a:rPr>
              <a:t> </a:t>
            </a:r>
            <a:r>
              <a:rPr lang="en-US" sz="2400" dirty="0" err="1">
                <a:solidFill>
                  <a:schemeClr val="tx1"/>
                </a:solidFill>
                <a:effectLst>
                  <a:outerShdw blurRad="38100" dist="38100" dir="2700000" algn="tl">
                    <a:srgbClr val="000000">
                      <a:alpha val="43137"/>
                    </a:srgbClr>
                  </a:outerShdw>
                </a:effectLst>
              </a:rPr>
              <a:t>trên</a:t>
            </a:r>
            <a:r>
              <a:rPr lang="en-US" sz="2400" dirty="0">
                <a:solidFill>
                  <a:schemeClr val="tx1"/>
                </a:solidFill>
                <a:effectLst>
                  <a:outerShdw blurRad="38100" dist="38100" dir="2700000" algn="tl">
                    <a:srgbClr val="000000">
                      <a:alpha val="43137"/>
                    </a:srgbClr>
                  </a:outerShdw>
                </a:effectLst>
              </a:rPr>
              <a:t> </a:t>
            </a:r>
            <a:r>
              <a:rPr lang="en-US" sz="2400" dirty="0" err="1">
                <a:solidFill>
                  <a:schemeClr val="tx1"/>
                </a:solidFill>
                <a:effectLst>
                  <a:outerShdw blurRad="38100" dist="38100" dir="2700000" algn="tl">
                    <a:srgbClr val="000000">
                      <a:alpha val="43137"/>
                    </a:srgbClr>
                  </a:outerShdw>
                </a:effectLst>
              </a:rPr>
              <a:t>máy</a:t>
            </a:r>
            <a:r>
              <a:rPr lang="en-US" sz="2400" dirty="0">
                <a:solidFill>
                  <a:schemeClr val="tx1"/>
                </a:solidFill>
                <a:effectLst>
                  <a:outerShdw blurRad="38100" dist="38100" dir="2700000" algn="tl">
                    <a:srgbClr val="000000">
                      <a:alpha val="43137"/>
                    </a:srgbClr>
                  </a:outerShdw>
                </a:effectLst>
              </a:rPr>
              <a:t> </a:t>
            </a:r>
            <a:r>
              <a:rPr lang="en-US" sz="2400" dirty="0" err="1">
                <a:solidFill>
                  <a:schemeClr val="tx1"/>
                </a:solidFill>
                <a:effectLst>
                  <a:outerShdw blurRad="38100" dist="38100" dir="2700000" algn="tl">
                    <a:srgbClr val="000000">
                      <a:alpha val="43137"/>
                    </a:srgbClr>
                  </a:outerShdw>
                </a:effectLst>
              </a:rPr>
              <a:t>tính</a:t>
            </a:r>
            <a:r>
              <a:rPr lang="en-US" sz="2400" dirty="0">
                <a:solidFill>
                  <a:schemeClr val="tx1"/>
                </a:solidFill>
                <a:effectLst>
                  <a:outerShdw blurRad="38100" dist="38100" dir="2700000" algn="tl">
                    <a:srgbClr val="000000">
                      <a:alpha val="43137"/>
                    </a:srgbClr>
                  </a:outerShdw>
                </a:effectLst>
              </a:rPr>
              <a:t> </a:t>
            </a:r>
            <a:r>
              <a:rPr lang="en-US" sz="2400" dirty="0" err="1">
                <a:solidFill>
                  <a:schemeClr val="tx1"/>
                </a:solidFill>
                <a:effectLst>
                  <a:outerShdw blurRad="38100" dist="38100" dir="2700000" algn="tl">
                    <a:srgbClr val="000000">
                      <a:alpha val="43137"/>
                    </a:srgbClr>
                  </a:outerShdw>
                </a:effectLst>
              </a:rPr>
              <a:t>như</a:t>
            </a:r>
            <a:r>
              <a:rPr lang="en-US" sz="2400" dirty="0">
                <a:solidFill>
                  <a:schemeClr val="tx1"/>
                </a:solidFill>
                <a:effectLst>
                  <a:outerShdw blurRad="38100" dist="38100" dir="2700000" algn="tl">
                    <a:srgbClr val="000000">
                      <a:alpha val="43137"/>
                    </a:srgbClr>
                  </a:outerShdw>
                </a:effectLst>
              </a:rPr>
              <a:t> Eclipse, </a:t>
            </a:r>
            <a:r>
              <a:rPr lang="en-US" sz="2400" dirty="0" err="1">
                <a:solidFill>
                  <a:schemeClr val="tx1"/>
                </a:solidFill>
                <a:effectLst>
                  <a:outerShdw blurRad="38100" dist="38100" dir="2700000" algn="tl">
                    <a:srgbClr val="000000">
                      <a:alpha val="43137"/>
                    </a:srgbClr>
                  </a:outerShdw>
                </a:effectLst>
              </a:rPr>
              <a:t>Netbeans</a:t>
            </a:r>
            <a:r>
              <a:rPr lang="en-US" sz="2400" dirty="0">
                <a:solidFill>
                  <a:schemeClr val="tx1"/>
                </a:solidFill>
                <a:effectLst>
                  <a:outerShdw blurRad="38100" dist="38100" dir="2700000" algn="tl">
                    <a:srgbClr val="000000">
                      <a:alpha val="43137"/>
                    </a:srgbClr>
                  </a:outerShdw>
                </a:effectLst>
              </a:rPr>
              <a:t>, IntelliJ,...</a:t>
            </a:r>
            <a:endParaRPr lang="vi-VN" sz="2400"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199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rtlCol="0"/>
          <a:lstStyle/>
          <a:p>
            <a:r>
              <a:rPr lang="vi-VN" dirty="0" err="1"/>
              <a:t>Ứng</a:t>
            </a:r>
            <a:r>
              <a:rPr lang="vi-VN" dirty="0"/>
              <a:t> </a:t>
            </a:r>
            <a:r>
              <a:rPr lang="vi-VN" dirty="0" err="1"/>
              <a:t>dụng</a:t>
            </a:r>
            <a:r>
              <a:rPr lang="vi-VN" dirty="0"/>
              <a:t> </a:t>
            </a:r>
            <a:r>
              <a:rPr lang="vi-VN" dirty="0" err="1"/>
              <a:t>Android</a:t>
            </a:r>
            <a:endParaRPr lang="vi-VN" dirty="0">
              <a:latin typeface="Calibri" panose="020F0502020204030204" pitchFamily="34" charset="0"/>
            </a:endParaRPr>
          </a:p>
        </p:txBody>
      </p:sp>
      <p:sp>
        <p:nvSpPr>
          <p:cNvPr id="3" name="Chỗ dành sẵn cho Văn bản 2"/>
          <p:cNvSpPr>
            <a:spLocks noGrp="1"/>
          </p:cNvSpPr>
          <p:nvPr>
            <p:ph idx="1"/>
          </p:nvPr>
        </p:nvSpPr>
        <p:spPr>
          <a:xfrm>
            <a:off x="520117" y="2249424"/>
            <a:ext cx="11062283" cy="4325112"/>
          </a:xfrm>
        </p:spPr>
        <p:txBody>
          <a:bodyPr rtlCol="0"/>
          <a:lstStyle/>
          <a:p>
            <a:r>
              <a:rPr lang="vi-VN" dirty="0" err="1">
                <a:solidFill>
                  <a:schemeClr val="tx1"/>
                </a:solidFill>
              </a:rPr>
              <a:t>Nếu</a:t>
            </a:r>
            <a:r>
              <a:rPr lang="vi-VN" dirty="0">
                <a:solidFill>
                  <a:schemeClr val="tx1"/>
                </a:solidFill>
              </a:rPr>
              <a:t> </a:t>
            </a:r>
            <a:r>
              <a:rPr lang="vi-VN" dirty="0" err="1">
                <a:solidFill>
                  <a:schemeClr val="tx1"/>
                </a:solidFill>
              </a:rPr>
              <a:t>muốn</a:t>
            </a:r>
            <a:r>
              <a:rPr lang="vi-VN" dirty="0">
                <a:solidFill>
                  <a:schemeClr val="tx1"/>
                </a:solidFill>
              </a:rPr>
              <a:t> </a:t>
            </a:r>
            <a:r>
              <a:rPr lang="vi-VN" dirty="0" err="1">
                <a:solidFill>
                  <a:schemeClr val="tx1"/>
                </a:solidFill>
              </a:rPr>
              <a:t>nhìn</a:t>
            </a:r>
            <a:r>
              <a:rPr lang="vi-VN" dirty="0">
                <a:solidFill>
                  <a:schemeClr val="tx1"/>
                </a:solidFill>
              </a:rPr>
              <a:t> </a:t>
            </a:r>
            <a:r>
              <a:rPr lang="vi-VN" dirty="0" err="1">
                <a:solidFill>
                  <a:schemeClr val="tx1"/>
                </a:solidFill>
              </a:rPr>
              <a:t>thấy</a:t>
            </a:r>
            <a:r>
              <a:rPr lang="vi-VN" dirty="0">
                <a:solidFill>
                  <a:schemeClr val="tx1"/>
                </a:solidFill>
              </a:rPr>
              <a:t> </a:t>
            </a:r>
            <a:r>
              <a:rPr lang="vi-VN" dirty="0" err="1">
                <a:solidFill>
                  <a:schemeClr val="tx1"/>
                </a:solidFill>
              </a:rPr>
              <a:t>một</a:t>
            </a:r>
            <a:r>
              <a:rPr lang="vi-VN" dirty="0">
                <a:solidFill>
                  <a:schemeClr val="tx1"/>
                </a:solidFill>
              </a:rPr>
              <a:t> </a:t>
            </a:r>
            <a:r>
              <a:rPr lang="vi-VN" dirty="0" err="1">
                <a:solidFill>
                  <a:schemeClr val="tx1"/>
                </a:solidFill>
              </a:rPr>
              <a:t>sản</a:t>
            </a:r>
            <a:r>
              <a:rPr lang="vi-VN" dirty="0">
                <a:solidFill>
                  <a:schemeClr val="tx1"/>
                </a:solidFill>
              </a:rPr>
              <a:t> </a:t>
            </a:r>
            <a:r>
              <a:rPr lang="vi-VN" dirty="0" err="1">
                <a:solidFill>
                  <a:schemeClr val="tx1"/>
                </a:solidFill>
              </a:rPr>
              <a:t>phẩm</a:t>
            </a:r>
            <a:r>
              <a:rPr lang="vi-VN" dirty="0">
                <a:solidFill>
                  <a:schemeClr val="tx1"/>
                </a:solidFill>
              </a:rPr>
              <a:t> </a:t>
            </a:r>
            <a:r>
              <a:rPr lang="vi-VN" dirty="0" err="1">
                <a:solidFill>
                  <a:schemeClr val="tx1"/>
                </a:solidFill>
              </a:rPr>
              <a:t>được</a:t>
            </a:r>
            <a:r>
              <a:rPr lang="vi-VN" dirty="0">
                <a:solidFill>
                  <a:schemeClr val="tx1"/>
                </a:solidFill>
              </a:rPr>
              <a:t> </a:t>
            </a:r>
            <a:r>
              <a:rPr lang="vi-VN" dirty="0" err="1">
                <a:solidFill>
                  <a:schemeClr val="tx1"/>
                </a:solidFill>
              </a:rPr>
              <a:t>tạo</a:t>
            </a:r>
            <a:r>
              <a:rPr lang="vi-VN" dirty="0">
                <a:solidFill>
                  <a:schemeClr val="tx1"/>
                </a:solidFill>
              </a:rPr>
              <a:t> ra </a:t>
            </a:r>
            <a:r>
              <a:rPr lang="vi-VN" dirty="0" err="1">
                <a:solidFill>
                  <a:schemeClr val="tx1"/>
                </a:solidFill>
              </a:rPr>
              <a:t>từ</a:t>
            </a:r>
            <a:r>
              <a:rPr lang="vi-VN" dirty="0">
                <a:solidFill>
                  <a:schemeClr val="tx1"/>
                </a:solidFill>
              </a:rPr>
              <a:t> </a:t>
            </a:r>
            <a:r>
              <a:rPr lang="vi-VN" dirty="0" err="1">
                <a:solidFill>
                  <a:schemeClr val="tx1"/>
                </a:solidFill>
              </a:rPr>
              <a:t>Java</a:t>
            </a:r>
            <a:r>
              <a:rPr lang="vi-VN" dirty="0">
                <a:solidFill>
                  <a:schemeClr val="tx1"/>
                </a:solidFill>
              </a:rPr>
              <a:t> </a:t>
            </a:r>
            <a:r>
              <a:rPr lang="vi-VN" dirty="0" err="1">
                <a:solidFill>
                  <a:schemeClr val="tx1"/>
                </a:solidFill>
              </a:rPr>
              <a:t>thì</a:t>
            </a:r>
            <a:r>
              <a:rPr lang="vi-VN" dirty="0">
                <a:solidFill>
                  <a:schemeClr val="tx1"/>
                </a:solidFill>
              </a:rPr>
              <a:t> </a:t>
            </a:r>
            <a:r>
              <a:rPr lang="vi-VN" dirty="0" err="1">
                <a:solidFill>
                  <a:schemeClr val="tx1"/>
                </a:solidFill>
              </a:rPr>
              <a:t>thật</a:t>
            </a:r>
            <a:r>
              <a:rPr lang="vi-VN" dirty="0">
                <a:solidFill>
                  <a:schemeClr val="tx1"/>
                </a:solidFill>
              </a:rPr>
              <a:t> đơn </a:t>
            </a:r>
            <a:r>
              <a:rPr lang="vi-VN" dirty="0" err="1">
                <a:solidFill>
                  <a:schemeClr val="tx1"/>
                </a:solidFill>
              </a:rPr>
              <a:t>giản</a:t>
            </a:r>
            <a:r>
              <a:rPr lang="vi-VN" dirty="0">
                <a:solidFill>
                  <a:schemeClr val="tx1"/>
                </a:solidFill>
              </a:rPr>
              <a:t>, </a:t>
            </a:r>
            <a:r>
              <a:rPr lang="vi-VN" dirty="0" err="1">
                <a:solidFill>
                  <a:schemeClr val="tx1"/>
                </a:solidFill>
              </a:rPr>
              <a:t>hãy</a:t>
            </a:r>
            <a:r>
              <a:rPr lang="vi-VN" dirty="0">
                <a:solidFill>
                  <a:schemeClr val="tx1"/>
                </a:solidFill>
              </a:rPr>
              <a:t> </a:t>
            </a:r>
            <a:r>
              <a:rPr lang="vi-VN" dirty="0" err="1">
                <a:solidFill>
                  <a:schemeClr val="tx1"/>
                </a:solidFill>
              </a:rPr>
              <a:t>mở</a:t>
            </a:r>
            <a:r>
              <a:rPr lang="vi-VN" dirty="0">
                <a:solidFill>
                  <a:schemeClr val="tx1"/>
                </a:solidFill>
              </a:rPr>
              <a:t> </a:t>
            </a:r>
            <a:r>
              <a:rPr lang="vi-VN" dirty="0" err="1">
                <a:solidFill>
                  <a:schemeClr val="tx1"/>
                </a:solidFill>
              </a:rPr>
              <a:t>điện</a:t>
            </a:r>
            <a:r>
              <a:rPr lang="vi-VN" dirty="0">
                <a:solidFill>
                  <a:schemeClr val="tx1"/>
                </a:solidFill>
              </a:rPr>
              <a:t> </a:t>
            </a:r>
            <a:r>
              <a:rPr lang="vi-VN" dirty="0" err="1">
                <a:solidFill>
                  <a:schemeClr val="tx1"/>
                </a:solidFill>
              </a:rPr>
              <a:t>thoại</a:t>
            </a:r>
            <a:r>
              <a:rPr lang="vi-VN" dirty="0">
                <a:solidFill>
                  <a:schemeClr val="tx1"/>
                </a:solidFill>
              </a:rPr>
              <a:t> </a:t>
            </a:r>
            <a:r>
              <a:rPr lang="vi-VN" dirty="0" err="1">
                <a:solidFill>
                  <a:schemeClr val="tx1"/>
                </a:solidFill>
              </a:rPr>
              <a:t>Android</a:t>
            </a:r>
            <a:r>
              <a:rPr lang="vi-VN" dirty="0">
                <a:solidFill>
                  <a:schemeClr val="tx1"/>
                </a:solidFill>
              </a:rPr>
              <a:t> lên </a:t>
            </a:r>
            <a:r>
              <a:rPr lang="vi-VN" dirty="0" err="1">
                <a:solidFill>
                  <a:schemeClr val="tx1"/>
                </a:solidFill>
              </a:rPr>
              <a:t>và</a:t>
            </a:r>
            <a:r>
              <a:rPr lang="vi-VN" dirty="0">
                <a:solidFill>
                  <a:schemeClr val="tx1"/>
                </a:solidFill>
              </a:rPr>
              <a:t> </a:t>
            </a:r>
            <a:r>
              <a:rPr lang="vi-VN" dirty="0" err="1">
                <a:solidFill>
                  <a:schemeClr val="tx1"/>
                </a:solidFill>
              </a:rPr>
              <a:t>bất</a:t>
            </a:r>
            <a:r>
              <a:rPr lang="vi-VN" dirty="0">
                <a:solidFill>
                  <a:schemeClr val="tx1"/>
                </a:solidFill>
              </a:rPr>
              <a:t> </a:t>
            </a:r>
            <a:r>
              <a:rPr lang="vi-VN" dirty="0" err="1">
                <a:solidFill>
                  <a:schemeClr val="tx1"/>
                </a:solidFill>
              </a:rPr>
              <a:t>kỳ</a:t>
            </a:r>
            <a:r>
              <a:rPr lang="vi-VN" dirty="0">
                <a:solidFill>
                  <a:schemeClr val="tx1"/>
                </a:solidFill>
              </a:rPr>
              <a:t> </a:t>
            </a:r>
            <a:r>
              <a:rPr lang="vi-VN" dirty="0" err="1">
                <a:solidFill>
                  <a:schemeClr val="tx1"/>
                </a:solidFill>
              </a:rPr>
              <a:t>ứng</a:t>
            </a:r>
            <a:r>
              <a:rPr lang="vi-VN" dirty="0">
                <a:solidFill>
                  <a:schemeClr val="tx1"/>
                </a:solidFill>
              </a:rPr>
              <a:t> </a:t>
            </a:r>
            <a:r>
              <a:rPr lang="vi-VN" dirty="0" err="1">
                <a:solidFill>
                  <a:schemeClr val="tx1"/>
                </a:solidFill>
              </a:rPr>
              <a:t>dụng</a:t>
            </a:r>
            <a:r>
              <a:rPr lang="vi-VN" dirty="0">
                <a:solidFill>
                  <a:schemeClr val="tx1"/>
                </a:solidFill>
              </a:rPr>
              <a:t> </a:t>
            </a:r>
            <a:r>
              <a:rPr lang="vi-VN" dirty="0" err="1">
                <a:solidFill>
                  <a:schemeClr val="tx1"/>
                </a:solidFill>
              </a:rPr>
              <a:t>nào</a:t>
            </a:r>
            <a:r>
              <a:rPr lang="vi-VN" dirty="0">
                <a:solidFill>
                  <a:schemeClr val="tx1"/>
                </a:solidFill>
              </a:rPr>
              <a:t> </a:t>
            </a:r>
            <a:r>
              <a:rPr lang="vi-VN" dirty="0" err="1">
                <a:solidFill>
                  <a:schemeClr val="tx1"/>
                </a:solidFill>
              </a:rPr>
              <a:t>bạn</a:t>
            </a:r>
            <a:r>
              <a:rPr lang="vi-VN" dirty="0">
                <a:solidFill>
                  <a:schemeClr val="tx1"/>
                </a:solidFill>
              </a:rPr>
              <a:t> </a:t>
            </a:r>
            <a:r>
              <a:rPr lang="vi-VN" dirty="0" err="1">
                <a:solidFill>
                  <a:schemeClr val="tx1"/>
                </a:solidFill>
              </a:rPr>
              <a:t>nhìn</a:t>
            </a:r>
            <a:r>
              <a:rPr lang="vi-VN" dirty="0">
                <a:solidFill>
                  <a:schemeClr val="tx1"/>
                </a:solidFill>
              </a:rPr>
              <a:t> </a:t>
            </a:r>
            <a:r>
              <a:rPr lang="vi-VN" dirty="0" err="1">
                <a:solidFill>
                  <a:schemeClr val="tx1"/>
                </a:solidFill>
              </a:rPr>
              <a:t>thấy</a:t>
            </a:r>
            <a:r>
              <a:rPr lang="vi-VN" dirty="0">
                <a:solidFill>
                  <a:schemeClr val="tx1"/>
                </a:solidFill>
              </a:rPr>
              <a:t> </a:t>
            </a:r>
            <a:r>
              <a:rPr lang="vi-VN" dirty="0" err="1">
                <a:solidFill>
                  <a:schemeClr val="tx1"/>
                </a:solidFill>
              </a:rPr>
              <a:t>cũng</a:t>
            </a:r>
            <a:r>
              <a:rPr lang="vi-VN" dirty="0">
                <a:solidFill>
                  <a:schemeClr val="tx1"/>
                </a:solidFill>
              </a:rPr>
              <a:t> </a:t>
            </a:r>
            <a:r>
              <a:rPr lang="vi-VN" dirty="0" err="1">
                <a:solidFill>
                  <a:schemeClr val="tx1"/>
                </a:solidFill>
              </a:rPr>
              <a:t>chính</a:t>
            </a:r>
            <a:r>
              <a:rPr lang="vi-VN" dirty="0">
                <a:solidFill>
                  <a:schemeClr val="tx1"/>
                </a:solidFill>
              </a:rPr>
              <a:t> </a:t>
            </a:r>
            <a:r>
              <a:rPr lang="vi-VN" dirty="0" err="1">
                <a:solidFill>
                  <a:schemeClr val="tx1"/>
                </a:solidFill>
              </a:rPr>
              <a:t>là</a:t>
            </a:r>
            <a:r>
              <a:rPr lang="vi-VN" dirty="0">
                <a:solidFill>
                  <a:schemeClr val="tx1"/>
                </a:solidFill>
              </a:rPr>
              <a:t> </a:t>
            </a:r>
            <a:r>
              <a:rPr lang="vi-VN" dirty="0" err="1">
                <a:solidFill>
                  <a:schemeClr val="tx1"/>
                </a:solidFill>
              </a:rPr>
              <a:t>một</a:t>
            </a:r>
            <a:r>
              <a:rPr lang="vi-VN" dirty="0">
                <a:solidFill>
                  <a:schemeClr val="tx1"/>
                </a:solidFill>
              </a:rPr>
              <a:t> </a:t>
            </a:r>
            <a:r>
              <a:rPr lang="vi-VN" dirty="0" err="1">
                <a:solidFill>
                  <a:schemeClr val="tx1"/>
                </a:solidFill>
              </a:rPr>
              <a:t>sản</a:t>
            </a:r>
            <a:r>
              <a:rPr lang="vi-VN" dirty="0">
                <a:solidFill>
                  <a:schemeClr val="tx1"/>
                </a:solidFill>
              </a:rPr>
              <a:t> </a:t>
            </a:r>
            <a:r>
              <a:rPr lang="vi-VN" dirty="0" err="1">
                <a:solidFill>
                  <a:schemeClr val="tx1"/>
                </a:solidFill>
              </a:rPr>
              <a:t>phẩm</a:t>
            </a:r>
            <a:r>
              <a:rPr lang="vi-VN" dirty="0">
                <a:solidFill>
                  <a:schemeClr val="tx1"/>
                </a:solidFill>
              </a:rPr>
              <a:t> như </a:t>
            </a:r>
            <a:r>
              <a:rPr lang="vi-VN" dirty="0" err="1">
                <a:solidFill>
                  <a:schemeClr val="tx1"/>
                </a:solidFill>
              </a:rPr>
              <a:t>vậy</a:t>
            </a:r>
            <a:r>
              <a:rPr lang="vi-VN" dirty="0">
                <a:solidFill>
                  <a:schemeClr val="tx1"/>
                </a:solidFill>
              </a:rPr>
              <a:t>, </a:t>
            </a:r>
            <a:r>
              <a:rPr lang="vi-VN" dirty="0" err="1">
                <a:solidFill>
                  <a:schemeClr val="tx1"/>
                </a:solidFill>
              </a:rPr>
              <a:t>được</a:t>
            </a:r>
            <a:r>
              <a:rPr lang="vi-VN" dirty="0">
                <a:solidFill>
                  <a:schemeClr val="tx1"/>
                </a:solidFill>
              </a:rPr>
              <a:t> </a:t>
            </a:r>
            <a:r>
              <a:rPr lang="vi-VN" dirty="0" err="1">
                <a:solidFill>
                  <a:schemeClr val="tx1"/>
                </a:solidFill>
              </a:rPr>
              <a:t>viết</a:t>
            </a:r>
            <a:r>
              <a:rPr lang="vi-VN" dirty="0">
                <a:solidFill>
                  <a:schemeClr val="tx1"/>
                </a:solidFill>
              </a:rPr>
              <a:t> </a:t>
            </a:r>
            <a:r>
              <a:rPr lang="vi-VN" dirty="0" err="1">
                <a:solidFill>
                  <a:schemeClr val="tx1"/>
                </a:solidFill>
              </a:rPr>
              <a:t>bằng</a:t>
            </a:r>
            <a:r>
              <a:rPr lang="vi-VN" dirty="0">
                <a:solidFill>
                  <a:schemeClr val="tx1"/>
                </a:solidFill>
              </a:rPr>
              <a:t> ngôn </a:t>
            </a:r>
            <a:r>
              <a:rPr lang="vi-VN" dirty="0" err="1">
                <a:solidFill>
                  <a:schemeClr val="tx1"/>
                </a:solidFill>
              </a:rPr>
              <a:t>ngữ</a:t>
            </a:r>
            <a:r>
              <a:rPr lang="vi-VN" dirty="0">
                <a:solidFill>
                  <a:schemeClr val="tx1"/>
                </a:solidFill>
              </a:rPr>
              <a:t> </a:t>
            </a:r>
            <a:r>
              <a:rPr lang="vi-VN" dirty="0" err="1">
                <a:solidFill>
                  <a:schemeClr val="tx1"/>
                </a:solidFill>
              </a:rPr>
              <a:t>lập</a:t>
            </a:r>
            <a:r>
              <a:rPr lang="vi-VN" dirty="0">
                <a:solidFill>
                  <a:schemeClr val="tx1"/>
                </a:solidFill>
              </a:rPr>
              <a:t> </a:t>
            </a:r>
            <a:r>
              <a:rPr lang="vi-VN" dirty="0" err="1">
                <a:solidFill>
                  <a:schemeClr val="tx1"/>
                </a:solidFill>
              </a:rPr>
              <a:t>trình</a:t>
            </a:r>
            <a:r>
              <a:rPr lang="vi-VN" dirty="0">
                <a:solidFill>
                  <a:schemeClr val="tx1"/>
                </a:solidFill>
              </a:rPr>
              <a:t> </a:t>
            </a:r>
            <a:r>
              <a:rPr lang="vi-VN" dirty="0" err="1">
                <a:solidFill>
                  <a:schemeClr val="tx1"/>
                </a:solidFill>
              </a:rPr>
              <a:t>Java</a:t>
            </a:r>
            <a:r>
              <a:rPr lang="vi-VN" dirty="0">
                <a:solidFill>
                  <a:schemeClr val="tx1"/>
                </a:solidFill>
              </a:rPr>
              <a:t>, </a:t>
            </a:r>
            <a:r>
              <a:rPr lang="vi-VN" dirty="0" err="1">
                <a:solidFill>
                  <a:schemeClr val="tx1"/>
                </a:solidFill>
              </a:rPr>
              <a:t>với</a:t>
            </a:r>
            <a:r>
              <a:rPr lang="vi-VN" dirty="0">
                <a:solidFill>
                  <a:schemeClr val="tx1"/>
                </a:solidFill>
              </a:rPr>
              <a:t> </a:t>
            </a:r>
            <a:r>
              <a:rPr lang="vi-VN" dirty="0" err="1">
                <a:solidFill>
                  <a:schemeClr val="tx1"/>
                </a:solidFill>
              </a:rPr>
              <a:t>Android</a:t>
            </a:r>
            <a:r>
              <a:rPr lang="vi-VN" dirty="0">
                <a:solidFill>
                  <a:schemeClr val="tx1"/>
                </a:solidFill>
              </a:rPr>
              <a:t> API </a:t>
            </a:r>
            <a:r>
              <a:rPr lang="vi-VN" dirty="0" err="1">
                <a:solidFill>
                  <a:schemeClr val="tx1"/>
                </a:solidFill>
              </a:rPr>
              <a:t>của</a:t>
            </a:r>
            <a:r>
              <a:rPr lang="vi-VN" dirty="0">
                <a:solidFill>
                  <a:schemeClr val="tx1"/>
                </a:solidFill>
              </a:rPr>
              <a:t> </a:t>
            </a:r>
            <a:r>
              <a:rPr lang="vi-VN" dirty="0" err="1">
                <a:solidFill>
                  <a:schemeClr val="tx1"/>
                </a:solidFill>
              </a:rPr>
              <a:t>Google</a:t>
            </a:r>
            <a:r>
              <a:rPr lang="vi-VN" dirty="0">
                <a:solidFill>
                  <a:schemeClr val="tx1"/>
                </a:solidFill>
              </a:rPr>
              <a:t>, tương </a:t>
            </a:r>
            <a:r>
              <a:rPr lang="vi-VN" dirty="0" err="1">
                <a:solidFill>
                  <a:schemeClr val="tx1"/>
                </a:solidFill>
              </a:rPr>
              <a:t>tự</a:t>
            </a:r>
            <a:r>
              <a:rPr lang="vi-VN" dirty="0">
                <a:solidFill>
                  <a:schemeClr val="tx1"/>
                </a:solidFill>
              </a:rPr>
              <a:t> như JDK. </a:t>
            </a:r>
            <a:r>
              <a:rPr lang="vi-VN" dirty="0" err="1">
                <a:solidFill>
                  <a:schemeClr val="tx1"/>
                </a:solidFill>
              </a:rPr>
              <a:t>Với</a:t>
            </a:r>
            <a:r>
              <a:rPr lang="vi-VN" dirty="0">
                <a:solidFill>
                  <a:schemeClr val="tx1"/>
                </a:solidFill>
              </a:rPr>
              <a:t> </a:t>
            </a:r>
            <a:r>
              <a:rPr lang="vi-VN" dirty="0" err="1">
                <a:solidFill>
                  <a:schemeClr val="tx1"/>
                </a:solidFill>
              </a:rPr>
              <a:t>sự</a:t>
            </a:r>
            <a:r>
              <a:rPr lang="vi-VN" dirty="0">
                <a:solidFill>
                  <a:schemeClr val="tx1"/>
                </a:solidFill>
              </a:rPr>
              <a:t> </a:t>
            </a:r>
            <a:r>
              <a:rPr lang="vi-VN" dirty="0" err="1">
                <a:solidFill>
                  <a:schemeClr val="tx1"/>
                </a:solidFill>
              </a:rPr>
              <a:t>phát</a:t>
            </a:r>
            <a:r>
              <a:rPr lang="vi-VN" dirty="0">
                <a:solidFill>
                  <a:schemeClr val="tx1"/>
                </a:solidFill>
              </a:rPr>
              <a:t> </a:t>
            </a:r>
            <a:r>
              <a:rPr lang="vi-VN" dirty="0" err="1">
                <a:solidFill>
                  <a:schemeClr val="tx1"/>
                </a:solidFill>
              </a:rPr>
              <a:t>triển</a:t>
            </a:r>
            <a:r>
              <a:rPr lang="vi-VN" dirty="0">
                <a:solidFill>
                  <a:schemeClr val="tx1"/>
                </a:solidFill>
              </a:rPr>
              <a:t> </a:t>
            </a:r>
            <a:r>
              <a:rPr lang="vi-VN" dirty="0" err="1">
                <a:solidFill>
                  <a:schemeClr val="tx1"/>
                </a:solidFill>
              </a:rPr>
              <a:t>của</a:t>
            </a:r>
            <a:r>
              <a:rPr lang="vi-VN" dirty="0">
                <a:solidFill>
                  <a:schemeClr val="tx1"/>
                </a:solidFill>
              </a:rPr>
              <a:t> </a:t>
            </a:r>
            <a:r>
              <a:rPr lang="vi-VN" dirty="0" err="1">
                <a:solidFill>
                  <a:schemeClr val="tx1"/>
                </a:solidFill>
              </a:rPr>
              <a:t>Android</a:t>
            </a:r>
            <a:r>
              <a:rPr lang="vi-VN" dirty="0">
                <a:solidFill>
                  <a:schemeClr val="tx1"/>
                </a:solidFill>
              </a:rPr>
              <a:t> </a:t>
            </a:r>
            <a:r>
              <a:rPr lang="vi-VN" dirty="0" err="1">
                <a:solidFill>
                  <a:schemeClr val="tx1"/>
                </a:solidFill>
              </a:rPr>
              <a:t>ngày</a:t>
            </a:r>
            <a:r>
              <a:rPr lang="vi-VN" dirty="0">
                <a:solidFill>
                  <a:schemeClr val="tx1"/>
                </a:solidFill>
              </a:rPr>
              <a:t> nay, </a:t>
            </a:r>
            <a:r>
              <a:rPr lang="vi-VN" dirty="0" err="1">
                <a:solidFill>
                  <a:schemeClr val="tx1"/>
                </a:solidFill>
              </a:rPr>
              <a:t>hầu</a:t>
            </a:r>
            <a:r>
              <a:rPr lang="vi-VN" dirty="0">
                <a:solidFill>
                  <a:schemeClr val="tx1"/>
                </a:solidFill>
              </a:rPr>
              <a:t> </a:t>
            </a:r>
            <a:r>
              <a:rPr lang="vi-VN" dirty="0" err="1">
                <a:solidFill>
                  <a:schemeClr val="tx1"/>
                </a:solidFill>
              </a:rPr>
              <a:t>hết</a:t>
            </a:r>
            <a:r>
              <a:rPr lang="vi-VN" dirty="0">
                <a:solidFill>
                  <a:schemeClr val="tx1"/>
                </a:solidFill>
              </a:rPr>
              <a:t> </a:t>
            </a:r>
            <a:r>
              <a:rPr lang="vi-VN" dirty="0" err="1">
                <a:solidFill>
                  <a:schemeClr val="tx1"/>
                </a:solidFill>
              </a:rPr>
              <a:t>lập</a:t>
            </a:r>
            <a:r>
              <a:rPr lang="vi-VN" dirty="0">
                <a:solidFill>
                  <a:schemeClr val="tx1"/>
                </a:solidFill>
              </a:rPr>
              <a:t> </a:t>
            </a:r>
            <a:r>
              <a:rPr lang="vi-VN" dirty="0" err="1">
                <a:solidFill>
                  <a:schemeClr val="tx1"/>
                </a:solidFill>
              </a:rPr>
              <a:t>trình</a:t>
            </a:r>
            <a:r>
              <a:rPr lang="vi-VN" dirty="0">
                <a:solidFill>
                  <a:schemeClr val="tx1"/>
                </a:solidFill>
              </a:rPr>
              <a:t> viên </a:t>
            </a:r>
            <a:r>
              <a:rPr lang="vi-VN" dirty="0" err="1">
                <a:solidFill>
                  <a:schemeClr val="tx1"/>
                </a:solidFill>
              </a:rPr>
              <a:t>Java</a:t>
            </a:r>
            <a:r>
              <a:rPr lang="vi-VN" dirty="0">
                <a:solidFill>
                  <a:schemeClr val="tx1"/>
                </a:solidFill>
              </a:rPr>
              <a:t> </a:t>
            </a:r>
            <a:r>
              <a:rPr lang="vi-VN" dirty="0" err="1">
                <a:solidFill>
                  <a:schemeClr val="tx1"/>
                </a:solidFill>
              </a:rPr>
              <a:t>đều</a:t>
            </a:r>
            <a:r>
              <a:rPr lang="vi-VN" dirty="0">
                <a:solidFill>
                  <a:schemeClr val="tx1"/>
                </a:solidFill>
              </a:rPr>
              <a:t> </a:t>
            </a:r>
            <a:r>
              <a:rPr lang="vi-VN" dirty="0" err="1">
                <a:solidFill>
                  <a:schemeClr val="tx1"/>
                </a:solidFill>
              </a:rPr>
              <a:t>là</a:t>
            </a:r>
            <a:r>
              <a:rPr lang="vi-VN" dirty="0">
                <a:solidFill>
                  <a:schemeClr val="tx1"/>
                </a:solidFill>
              </a:rPr>
              <a:t> </a:t>
            </a:r>
            <a:r>
              <a:rPr lang="vi-VN" dirty="0" err="1">
                <a:solidFill>
                  <a:schemeClr val="tx1"/>
                </a:solidFill>
              </a:rPr>
              <a:t>những</a:t>
            </a:r>
            <a:r>
              <a:rPr lang="vi-VN" dirty="0">
                <a:solidFill>
                  <a:schemeClr val="tx1"/>
                </a:solidFill>
              </a:rPr>
              <a:t> </a:t>
            </a:r>
            <a:r>
              <a:rPr lang="vi-VN" dirty="0" err="1">
                <a:solidFill>
                  <a:schemeClr val="tx1"/>
                </a:solidFill>
              </a:rPr>
              <a:t>người</a:t>
            </a:r>
            <a:r>
              <a:rPr lang="vi-VN" dirty="0">
                <a:solidFill>
                  <a:schemeClr val="tx1"/>
                </a:solidFill>
              </a:rPr>
              <a:t> </a:t>
            </a:r>
            <a:r>
              <a:rPr lang="vi-VN" dirty="0" err="1">
                <a:solidFill>
                  <a:schemeClr val="tx1"/>
                </a:solidFill>
              </a:rPr>
              <a:t>viết</a:t>
            </a:r>
            <a:r>
              <a:rPr lang="vi-VN" dirty="0">
                <a:solidFill>
                  <a:schemeClr val="tx1"/>
                </a:solidFill>
              </a:rPr>
              <a:t> </a:t>
            </a:r>
            <a:r>
              <a:rPr lang="vi-VN" dirty="0" err="1">
                <a:solidFill>
                  <a:schemeClr val="tx1"/>
                </a:solidFill>
              </a:rPr>
              <a:t>app</a:t>
            </a:r>
            <a:r>
              <a:rPr lang="vi-VN" dirty="0">
                <a:solidFill>
                  <a:schemeClr val="tx1"/>
                </a:solidFill>
              </a:rPr>
              <a:t> cho </a:t>
            </a:r>
            <a:r>
              <a:rPr lang="vi-VN" dirty="0" err="1">
                <a:solidFill>
                  <a:schemeClr val="tx1"/>
                </a:solidFill>
              </a:rPr>
              <a:t>Android</a:t>
            </a:r>
            <a:r>
              <a:rPr lang="vi-VN" dirty="0">
                <a:solidFill>
                  <a:schemeClr val="tx1"/>
                </a:solidFill>
              </a:rPr>
              <a:t>. </a:t>
            </a:r>
            <a:r>
              <a:rPr lang="vi-VN" dirty="0" err="1">
                <a:solidFill>
                  <a:schemeClr val="tx1"/>
                </a:solidFill>
              </a:rPr>
              <a:t>Android</a:t>
            </a:r>
            <a:r>
              <a:rPr lang="vi-VN" dirty="0">
                <a:solidFill>
                  <a:schemeClr val="tx1"/>
                </a:solidFill>
              </a:rPr>
              <a:t> </a:t>
            </a:r>
            <a:r>
              <a:rPr lang="vi-VN" dirty="0" err="1">
                <a:solidFill>
                  <a:schemeClr val="tx1"/>
                </a:solidFill>
              </a:rPr>
              <a:t>sử</a:t>
            </a:r>
            <a:r>
              <a:rPr lang="vi-VN" dirty="0">
                <a:solidFill>
                  <a:schemeClr val="tx1"/>
                </a:solidFill>
              </a:rPr>
              <a:t> </a:t>
            </a:r>
            <a:r>
              <a:rPr lang="vi-VN" dirty="0" err="1">
                <a:solidFill>
                  <a:schemeClr val="tx1"/>
                </a:solidFill>
              </a:rPr>
              <a:t>dụng</a:t>
            </a:r>
            <a:r>
              <a:rPr lang="vi-VN" dirty="0">
                <a:solidFill>
                  <a:schemeClr val="tx1"/>
                </a:solidFill>
              </a:rPr>
              <a:t> JVM </a:t>
            </a:r>
            <a:r>
              <a:rPr lang="vi-VN" dirty="0" err="1">
                <a:solidFill>
                  <a:schemeClr val="tx1"/>
                </a:solidFill>
              </a:rPr>
              <a:t>và</a:t>
            </a:r>
            <a:r>
              <a:rPr lang="vi-VN" dirty="0">
                <a:solidFill>
                  <a:schemeClr val="tx1"/>
                </a:solidFill>
              </a:rPr>
              <a:t> </a:t>
            </a:r>
            <a:r>
              <a:rPr lang="vi-VN" dirty="0" err="1">
                <a:solidFill>
                  <a:schemeClr val="tx1"/>
                </a:solidFill>
              </a:rPr>
              <a:t>cách</a:t>
            </a:r>
            <a:r>
              <a:rPr lang="vi-VN" dirty="0">
                <a:solidFill>
                  <a:schemeClr val="tx1"/>
                </a:solidFill>
              </a:rPr>
              <a:t> </a:t>
            </a:r>
            <a:r>
              <a:rPr lang="vi-VN" dirty="0" err="1">
                <a:solidFill>
                  <a:schemeClr val="tx1"/>
                </a:solidFill>
              </a:rPr>
              <a:t>đóng</a:t>
            </a:r>
            <a:r>
              <a:rPr lang="vi-VN" dirty="0">
                <a:solidFill>
                  <a:schemeClr val="tx1"/>
                </a:solidFill>
              </a:rPr>
              <a:t> </a:t>
            </a:r>
            <a:r>
              <a:rPr lang="vi-VN" dirty="0" err="1">
                <a:solidFill>
                  <a:schemeClr val="tx1"/>
                </a:solidFill>
              </a:rPr>
              <a:t>gói</a:t>
            </a:r>
            <a:r>
              <a:rPr lang="vi-VN" dirty="0">
                <a:solidFill>
                  <a:schemeClr val="tx1"/>
                </a:solidFill>
              </a:rPr>
              <a:t> </a:t>
            </a:r>
            <a:r>
              <a:rPr lang="vi-VN" dirty="0" err="1">
                <a:solidFill>
                  <a:schemeClr val="tx1"/>
                </a:solidFill>
              </a:rPr>
              <a:t>khác</a:t>
            </a:r>
            <a:r>
              <a:rPr lang="vi-VN" dirty="0">
                <a:solidFill>
                  <a:schemeClr val="tx1"/>
                </a:solidFill>
              </a:rPr>
              <a:t> nhau, nhưng </a:t>
            </a:r>
            <a:r>
              <a:rPr lang="vi-VN" dirty="0" err="1">
                <a:solidFill>
                  <a:schemeClr val="tx1"/>
                </a:solidFill>
              </a:rPr>
              <a:t>code</a:t>
            </a:r>
            <a:r>
              <a:rPr lang="vi-VN" dirty="0">
                <a:solidFill>
                  <a:schemeClr val="tx1"/>
                </a:solidFill>
              </a:rPr>
              <a:t> </a:t>
            </a:r>
            <a:r>
              <a:rPr lang="vi-VN" dirty="0" err="1">
                <a:solidFill>
                  <a:schemeClr val="tx1"/>
                </a:solidFill>
              </a:rPr>
              <a:t>thì</a:t>
            </a:r>
            <a:r>
              <a:rPr lang="vi-VN" dirty="0">
                <a:solidFill>
                  <a:schemeClr val="tx1"/>
                </a:solidFill>
              </a:rPr>
              <a:t> </a:t>
            </a:r>
            <a:r>
              <a:rPr lang="vi-VN" dirty="0" err="1">
                <a:solidFill>
                  <a:schemeClr val="tx1"/>
                </a:solidFill>
              </a:rPr>
              <a:t>vẫn</a:t>
            </a:r>
            <a:r>
              <a:rPr lang="vi-VN" dirty="0">
                <a:solidFill>
                  <a:schemeClr val="tx1"/>
                </a:solidFill>
              </a:rPr>
              <a:t> </a:t>
            </a:r>
            <a:r>
              <a:rPr lang="vi-VN" dirty="0" err="1">
                <a:solidFill>
                  <a:schemeClr val="tx1"/>
                </a:solidFill>
              </a:rPr>
              <a:t>được</a:t>
            </a:r>
            <a:r>
              <a:rPr lang="vi-VN" dirty="0">
                <a:solidFill>
                  <a:schemeClr val="tx1"/>
                </a:solidFill>
              </a:rPr>
              <a:t> </a:t>
            </a:r>
            <a:r>
              <a:rPr lang="vi-VN" dirty="0" err="1">
                <a:solidFill>
                  <a:schemeClr val="tx1"/>
                </a:solidFill>
              </a:rPr>
              <a:t>viết</a:t>
            </a:r>
            <a:r>
              <a:rPr lang="vi-VN" dirty="0">
                <a:solidFill>
                  <a:schemeClr val="tx1"/>
                </a:solidFill>
              </a:rPr>
              <a:t> </a:t>
            </a:r>
            <a:r>
              <a:rPr lang="vi-VN" dirty="0" err="1">
                <a:solidFill>
                  <a:schemeClr val="tx1"/>
                </a:solidFill>
              </a:rPr>
              <a:t>bằng</a:t>
            </a:r>
            <a:r>
              <a:rPr lang="vi-VN" dirty="0">
                <a:solidFill>
                  <a:schemeClr val="tx1"/>
                </a:solidFill>
              </a:rPr>
              <a:t> </a:t>
            </a:r>
            <a:r>
              <a:rPr lang="vi-VN" dirty="0" err="1">
                <a:solidFill>
                  <a:schemeClr val="tx1"/>
                </a:solidFill>
              </a:rPr>
              <a:t>Java</a:t>
            </a:r>
            <a:endParaRPr lang="vi-VN" dirty="0">
              <a:solidFill>
                <a:schemeClr val="tx1"/>
              </a:solidFill>
            </a:endParaRPr>
          </a:p>
        </p:txBody>
      </p:sp>
      <p:pic>
        <p:nvPicPr>
          <p:cNvPr id="4" name="Hình ảnh 3">
            <a:extLst>
              <a:ext uri="{FF2B5EF4-FFF2-40B4-BE49-F238E27FC236}">
                <a16:creationId xmlns:a16="http://schemas.microsoft.com/office/drawing/2014/main" id="{9174066B-8E32-428B-9B0A-B0D65F1AC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4050" y="4890736"/>
            <a:ext cx="1683800" cy="1683800"/>
          </a:xfrm>
          <a:prstGeom prst="rect">
            <a:avLst/>
          </a:prstGeom>
        </p:spPr>
      </p:pic>
    </p:spTree>
    <p:extLst>
      <p:ext uri="{BB962C8B-B14F-4D97-AF65-F5344CB8AC3E}">
        <p14:creationId xmlns:p14="http://schemas.microsoft.com/office/powerpoint/2010/main" val="2822598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rtlCol="0"/>
          <a:lstStyle/>
          <a:p>
            <a:r>
              <a:rPr lang="vi-VN" dirty="0" err="1"/>
              <a:t>Các</a:t>
            </a:r>
            <a:r>
              <a:rPr lang="vi-VN" dirty="0"/>
              <a:t> </a:t>
            </a:r>
            <a:r>
              <a:rPr lang="vi-VN" dirty="0" err="1"/>
              <a:t>ứng</a:t>
            </a:r>
            <a:r>
              <a:rPr lang="vi-VN" dirty="0"/>
              <a:t> </a:t>
            </a:r>
            <a:r>
              <a:rPr lang="vi-VN" dirty="0" err="1"/>
              <a:t>dụng</a:t>
            </a:r>
            <a:r>
              <a:rPr lang="vi-VN" dirty="0"/>
              <a:t> </a:t>
            </a:r>
            <a:r>
              <a:rPr lang="vi-VN" dirty="0" err="1"/>
              <a:t>máy</a:t>
            </a:r>
            <a:r>
              <a:rPr lang="vi-VN" dirty="0"/>
              <a:t> </a:t>
            </a:r>
            <a:r>
              <a:rPr lang="vi-VN" dirty="0" err="1"/>
              <a:t>chủ</a:t>
            </a:r>
            <a:r>
              <a:rPr lang="vi-VN" dirty="0"/>
              <a:t> </a:t>
            </a:r>
            <a:r>
              <a:rPr lang="vi-VN" dirty="0" err="1"/>
              <a:t>dùng</a:t>
            </a:r>
            <a:r>
              <a:rPr lang="vi-VN" dirty="0"/>
              <a:t> trong </a:t>
            </a:r>
            <a:r>
              <a:rPr lang="vi-VN" dirty="0" err="1"/>
              <a:t>dịch</a:t>
            </a:r>
            <a:r>
              <a:rPr lang="vi-VN" dirty="0"/>
              <a:t> </a:t>
            </a:r>
            <a:r>
              <a:rPr lang="vi-VN" dirty="0" err="1"/>
              <a:t>vụ</a:t>
            </a:r>
            <a:r>
              <a:rPr lang="vi-VN" dirty="0"/>
              <a:t> </a:t>
            </a:r>
            <a:r>
              <a:rPr lang="vi-VN" dirty="0" err="1"/>
              <a:t>tài</a:t>
            </a:r>
            <a:r>
              <a:rPr lang="vi-VN" dirty="0"/>
              <a:t> </a:t>
            </a:r>
            <a:r>
              <a:rPr lang="vi-VN" dirty="0" err="1"/>
              <a:t>chính</a:t>
            </a:r>
            <a:endParaRPr lang="vi-VN" dirty="0">
              <a:latin typeface="Calibri" panose="020F0502020204030204" pitchFamily="34" charset="0"/>
            </a:endParaRPr>
          </a:p>
        </p:txBody>
      </p:sp>
      <p:sp>
        <p:nvSpPr>
          <p:cNvPr id="3" name="Chỗ dành sẵn cho Nội dung 2"/>
          <p:cNvSpPr>
            <a:spLocks noGrp="1"/>
          </p:cNvSpPr>
          <p:nvPr>
            <p:ph idx="1"/>
          </p:nvPr>
        </p:nvSpPr>
        <p:spPr>
          <a:xfrm>
            <a:off x="486561" y="2249424"/>
            <a:ext cx="11095839" cy="3077585"/>
          </a:xfrm>
        </p:spPr>
        <p:txBody>
          <a:bodyPr rtlCol="0">
            <a:normAutofit lnSpcReduction="10000"/>
          </a:bodyPr>
          <a:lstStyle/>
          <a:p>
            <a:r>
              <a:rPr lang="vi-VN" dirty="0"/>
              <a:t>Trong </a:t>
            </a:r>
            <a:r>
              <a:rPr lang="vi-VN" dirty="0" err="1"/>
              <a:t>ngành</a:t>
            </a:r>
            <a:r>
              <a:rPr lang="vi-VN" dirty="0"/>
              <a:t> </a:t>
            </a:r>
            <a:r>
              <a:rPr lang="vi-VN" dirty="0" err="1"/>
              <a:t>dịch</a:t>
            </a:r>
            <a:r>
              <a:rPr lang="vi-VN" dirty="0"/>
              <a:t> </a:t>
            </a:r>
            <a:r>
              <a:rPr lang="vi-VN" dirty="0" err="1"/>
              <a:t>vụ</a:t>
            </a:r>
            <a:r>
              <a:rPr lang="vi-VN" dirty="0"/>
              <a:t> </a:t>
            </a:r>
            <a:r>
              <a:rPr lang="vi-VN" dirty="0" err="1"/>
              <a:t>tài</a:t>
            </a:r>
            <a:r>
              <a:rPr lang="vi-VN" dirty="0"/>
              <a:t> </a:t>
            </a:r>
            <a:r>
              <a:rPr lang="vi-VN" dirty="0" err="1"/>
              <a:t>chính</a:t>
            </a:r>
            <a:r>
              <a:rPr lang="vi-VN" dirty="0"/>
              <a:t> </a:t>
            </a:r>
            <a:r>
              <a:rPr lang="vi-VN" dirty="0" err="1"/>
              <a:t>Java</a:t>
            </a:r>
            <a:r>
              <a:rPr lang="vi-VN" dirty="0"/>
              <a:t> </a:t>
            </a:r>
            <a:r>
              <a:rPr lang="vi-VN" dirty="0" err="1"/>
              <a:t>chiếm</a:t>
            </a:r>
            <a:r>
              <a:rPr lang="vi-VN" dirty="0"/>
              <a:t> </a:t>
            </a:r>
            <a:r>
              <a:rPr lang="vi-VN" dirty="0" err="1"/>
              <a:t>một</a:t>
            </a:r>
            <a:r>
              <a:rPr lang="vi-VN" dirty="0"/>
              <a:t> </a:t>
            </a:r>
            <a:r>
              <a:rPr lang="vi-VN" dirty="0" err="1"/>
              <a:t>vị</a:t>
            </a:r>
            <a:r>
              <a:rPr lang="vi-VN" dirty="0"/>
              <a:t> </a:t>
            </a:r>
            <a:r>
              <a:rPr lang="vi-VN" dirty="0" err="1"/>
              <a:t>trí</a:t>
            </a:r>
            <a:r>
              <a:rPr lang="vi-VN" dirty="0"/>
              <a:t> </a:t>
            </a:r>
            <a:r>
              <a:rPr lang="vi-VN" dirty="0" err="1"/>
              <a:t>khá</a:t>
            </a:r>
            <a:r>
              <a:rPr lang="vi-VN" dirty="0"/>
              <a:t> </a:t>
            </a:r>
            <a:r>
              <a:rPr lang="vi-VN" dirty="0" err="1"/>
              <a:t>lớn</a:t>
            </a:r>
            <a:r>
              <a:rPr lang="vi-VN" dirty="0"/>
              <a:t>. </a:t>
            </a:r>
            <a:r>
              <a:rPr lang="vi-VN" dirty="0" err="1"/>
              <a:t>Nhiều</a:t>
            </a:r>
            <a:r>
              <a:rPr lang="vi-VN" dirty="0"/>
              <a:t> ngân </a:t>
            </a:r>
            <a:r>
              <a:rPr lang="vi-VN" dirty="0" err="1"/>
              <a:t>hàng</a:t>
            </a:r>
            <a:r>
              <a:rPr lang="vi-VN" dirty="0"/>
              <a:t> </a:t>
            </a:r>
            <a:r>
              <a:rPr lang="vi-VN" dirty="0" err="1"/>
              <a:t>đầu</a:t>
            </a:r>
            <a:r>
              <a:rPr lang="vi-VN" dirty="0"/>
              <a:t> tư </a:t>
            </a:r>
            <a:r>
              <a:rPr lang="vi-VN" dirty="0" err="1"/>
              <a:t>toàn</a:t>
            </a:r>
            <a:r>
              <a:rPr lang="vi-VN" dirty="0"/>
              <a:t> </a:t>
            </a:r>
            <a:r>
              <a:rPr lang="vi-VN" dirty="0" err="1"/>
              <a:t>cầu</a:t>
            </a:r>
            <a:r>
              <a:rPr lang="vi-VN" dirty="0"/>
              <a:t> như </a:t>
            </a:r>
            <a:r>
              <a:rPr lang="vi-VN" dirty="0" err="1"/>
              <a:t>Goldman</a:t>
            </a:r>
            <a:r>
              <a:rPr lang="vi-VN" dirty="0"/>
              <a:t> </a:t>
            </a:r>
            <a:r>
              <a:rPr lang="vi-VN" dirty="0" err="1"/>
              <a:t>Sachs</a:t>
            </a:r>
            <a:r>
              <a:rPr lang="vi-VN" dirty="0"/>
              <a:t>, </a:t>
            </a:r>
            <a:r>
              <a:rPr lang="vi-VN" dirty="0" err="1"/>
              <a:t>Citigroup</a:t>
            </a:r>
            <a:r>
              <a:rPr lang="vi-VN" dirty="0"/>
              <a:t>, </a:t>
            </a:r>
            <a:r>
              <a:rPr lang="vi-VN" dirty="0" err="1"/>
              <a:t>Barclays</a:t>
            </a:r>
            <a:r>
              <a:rPr lang="vi-VN" dirty="0"/>
              <a:t>, Standard </a:t>
            </a:r>
            <a:r>
              <a:rPr lang="vi-VN" dirty="0" err="1"/>
              <a:t>Charted</a:t>
            </a:r>
            <a:r>
              <a:rPr lang="vi-VN" dirty="0"/>
              <a:t> </a:t>
            </a:r>
            <a:r>
              <a:rPr lang="vi-VN" dirty="0" err="1"/>
              <a:t>và</a:t>
            </a:r>
            <a:r>
              <a:rPr lang="vi-VN" dirty="0"/>
              <a:t> </a:t>
            </a:r>
            <a:r>
              <a:rPr lang="vi-VN" dirty="0" err="1"/>
              <a:t>các</a:t>
            </a:r>
            <a:r>
              <a:rPr lang="vi-VN" dirty="0"/>
              <a:t> ngân </a:t>
            </a:r>
            <a:r>
              <a:rPr lang="vi-VN" dirty="0" err="1"/>
              <a:t>hàng</a:t>
            </a:r>
            <a:r>
              <a:rPr lang="vi-VN" dirty="0"/>
              <a:t> </a:t>
            </a:r>
            <a:r>
              <a:rPr lang="vi-VN" dirty="0" err="1"/>
              <a:t>khác</a:t>
            </a:r>
            <a:r>
              <a:rPr lang="vi-VN" dirty="0"/>
              <a:t> </a:t>
            </a:r>
            <a:r>
              <a:rPr lang="vi-VN" dirty="0" err="1"/>
              <a:t>sử</a:t>
            </a:r>
            <a:r>
              <a:rPr lang="vi-VN" dirty="0"/>
              <a:t> </a:t>
            </a:r>
            <a:r>
              <a:rPr lang="vi-VN" dirty="0" err="1"/>
              <a:t>dụng</a:t>
            </a:r>
            <a:r>
              <a:rPr lang="vi-VN" dirty="0"/>
              <a:t> </a:t>
            </a:r>
            <a:r>
              <a:rPr lang="vi-VN" dirty="0" err="1"/>
              <a:t>Java</a:t>
            </a:r>
            <a:r>
              <a:rPr lang="vi-VN" dirty="0"/>
              <a:t> </a:t>
            </a:r>
            <a:r>
              <a:rPr lang="vi-VN" dirty="0" err="1"/>
              <a:t>để</a:t>
            </a:r>
            <a:r>
              <a:rPr lang="vi-VN" dirty="0"/>
              <a:t> </a:t>
            </a:r>
            <a:r>
              <a:rPr lang="vi-VN" dirty="0" err="1"/>
              <a:t>viết</a:t>
            </a:r>
            <a:r>
              <a:rPr lang="vi-VN" dirty="0"/>
              <a:t> </a:t>
            </a:r>
            <a:r>
              <a:rPr lang="vi-VN" dirty="0" err="1"/>
              <a:t>hệ</a:t>
            </a:r>
            <a:r>
              <a:rPr lang="vi-VN" dirty="0"/>
              <a:t> </a:t>
            </a:r>
            <a:r>
              <a:rPr lang="vi-VN" dirty="0" err="1"/>
              <a:t>thống</a:t>
            </a:r>
            <a:r>
              <a:rPr lang="vi-VN" dirty="0"/>
              <a:t> giao </a:t>
            </a:r>
            <a:r>
              <a:rPr lang="vi-VN" dirty="0" err="1"/>
              <a:t>dịch</a:t>
            </a:r>
            <a:r>
              <a:rPr lang="vi-VN" dirty="0"/>
              <a:t> </a:t>
            </a:r>
            <a:r>
              <a:rPr lang="vi-VN" dirty="0" err="1"/>
              <a:t>điện</a:t>
            </a:r>
            <a:r>
              <a:rPr lang="vi-VN" dirty="0"/>
              <a:t> </a:t>
            </a:r>
            <a:r>
              <a:rPr lang="vi-VN" dirty="0" err="1"/>
              <a:t>tử</a:t>
            </a:r>
            <a:r>
              <a:rPr lang="vi-VN" dirty="0"/>
              <a:t> </a:t>
            </a:r>
            <a:r>
              <a:rPr lang="vi-VN" dirty="0" err="1"/>
              <a:t>front</a:t>
            </a:r>
            <a:r>
              <a:rPr lang="vi-VN" dirty="0"/>
              <a:t> </a:t>
            </a:r>
            <a:r>
              <a:rPr lang="vi-VN" dirty="0" err="1"/>
              <a:t>office</a:t>
            </a:r>
            <a:r>
              <a:rPr lang="vi-VN" dirty="0"/>
              <a:t> </a:t>
            </a:r>
            <a:r>
              <a:rPr lang="vi-VN" dirty="0" err="1"/>
              <a:t>và</a:t>
            </a:r>
            <a:r>
              <a:rPr lang="vi-VN" dirty="0"/>
              <a:t> </a:t>
            </a:r>
            <a:r>
              <a:rPr lang="vi-VN" dirty="0" err="1"/>
              <a:t>back</a:t>
            </a:r>
            <a:r>
              <a:rPr lang="vi-VN" dirty="0"/>
              <a:t> </a:t>
            </a:r>
            <a:r>
              <a:rPr lang="vi-VN" dirty="0" err="1"/>
              <a:t>office</a:t>
            </a:r>
            <a:r>
              <a:rPr lang="vi-VN" dirty="0"/>
              <a:t>, </a:t>
            </a:r>
            <a:r>
              <a:rPr lang="vi-VN" dirty="0" err="1"/>
              <a:t>viết</a:t>
            </a:r>
            <a:r>
              <a:rPr lang="vi-VN" dirty="0"/>
              <a:t> </a:t>
            </a:r>
            <a:r>
              <a:rPr lang="vi-VN" dirty="0" err="1"/>
              <a:t>hệ</a:t>
            </a:r>
            <a:r>
              <a:rPr lang="vi-VN" dirty="0"/>
              <a:t> </a:t>
            </a:r>
            <a:r>
              <a:rPr lang="vi-VN" dirty="0" err="1"/>
              <a:t>thống</a:t>
            </a:r>
            <a:r>
              <a:rPr lang="vi-VN" dirty="0"/>
              <a:t> </a:t>
            </a:r>
            <a:r>
              <a:rPr lang="vi-VN" dirty="0" err="1"/>
              <a:t>giải</a:t>
            </a:r>
            <a:r>
              <a:rPr lang="vi-VN" dirty="0"/>
              <a:t> </a:t>
            </a:r>
            <a:r>
              <a:rPr lang="vi-VN" dirty="0" err="1"/>
              <a:t>quyết</a:t>
            </a:r>
            <a:r>
              <a:rPr lang="vi-VN" dirty="0"/>
              <a:t> </a:t>
            </a:r>
            <a:r>
              <a:rPr lang="vi-VN" dirty="0" err="1"/>
              <a:t>và</a:t>
            </a:r>
            <a:r>
              <a:rPr lang="vi-VN" dirty="0"/>
              <a:t> </a:t>
            </a:r>
            <a:r>
              <a:rPr lang="vi-VN" dirty="0" err="1"/>
              <a:t>xác</a:t>
            </a:r>
            <a:r>
              <a:rPr lang="vi-VN" dirty="0"/>
              <a:t> </a:t>
            </a:r>
            <a:r>
              <a:rPr lang="vi-VN" dirty="0" err="1"/>
              <a:t>nhận</a:t>
            </a:r>
            <a:r>
              <a:rPr lang="vi-VN" dirty="0"/>
              <a:t>, </a:t>
            </a:r>
            <a:r>
              <a:rPr lang="vi-VN" dirty="0" err="1"/>
              <a:t>dự</a:t>
            </a:r>
            <a:r>
              <a:rPr lang="vi-VN" dirty="0"/>
              <a:t> </a:t>
            </a:r>
            <a:r>
              <a:rPr lang="vi-VN" dirty="0" err="1"/>
              <a:t>án</a:t>
            </a:r>
            <a:r>
              <a:rPr lang="vi-VN" dirty="0"/>
              <a:t> </a:t>
            </a:r>
            <a:r>
              <a:rPr lang="vi-VN" dirty="0" err="1"/>
              <a:t>xử</a:t>
            </a:r>
            <a:r>
              <a:rPr lang="vi-VN" dirty="0"/>
              <a:t> </a:t>
            </a:r>
            <a:r>
              <a:rPr lang="vi-VN" dirty="0" err="1"/>
              <a:t>lý</a:t>
            </a:r>
            <a:r>
              <a:rPr lang="vi-VN" dirty="0"/>
              <a:t> </a:t>
            </a:r>
            <a:r>
              <a:rPr lang="vi-VN" dirty="0" err="1"/>
              <a:t>dữ</a:t>
            </a:r>
            <a:r>
              <a:rPr lang="vi-VN" dirty="0"/>
              <a:t> </a:t>
            </a:r>
            <a:r>
              <a:rPr lang="vi-VN" dirty="0" err="1"/>
              <a:t>liệu</a:t>
            </a:r>
            <a:r>
              <a:rPr lang="vi-VN" dirty="0"/>
              <a:t>,... </a:t>
            </a:r>
            <a:r>
              <a:rPr lang="vi-VN" dirty="0" err="1"/>
              <a:t>Java</a:t>
            </a:r>
            <a:r>
              <a:rPr lang="vi-VN" dirty="0"/>
              <a:t> </a:t>
            </a:r>
            <a:r>
              <a:rPr lang="vi-VN" dirty="0" err="1"/>
              <a:t>chủ</a:t>
            </a:r>
            <a:r>
              <a:rPr lang="vi-VN" dirty="0"/>
              <a:t> </a:t>
            </a:r>
            <a:r>
              <a:rPr lang="vi-VN" dirty="0" err="1"/>
              <a:t>yếu</a:t>
            </a:r>
            <a:r>
              <a:rPr lang="vi-VN" dirty="0"/>
              <a:t> </a:t>
            </a:r>
            <a:r>
              <a:rPr lang="vi-VN" dirty="0" err="1"/>
              <a:t>được</a:t>
            </a:r>
            <a:r>
              <a:rPr lang="vi-VN" dirty="0"/>
              <a:t> </a:t>
            </a:r>
            <a:r>
              <a:rPr lang="vi-VN" dirty="0" err="1"/>
              <a:t>sử</a:t>
            </a:r>
            <a:r>
              <a:rPr lang="vi-VN" dirty="0"/>
              <a:t> </a:t>
            </a:r>
            <a:r>
              <a:rPr lang="vi-VN" dirty="0" err="1"/>
              <a:t>dụng</a:t>
            </a:r>
            <a:r>
              <a:rPr lang="vi-VN" dirty="0"/>
              <a:t> </a:t>
            </a:r>
            <a:r>
              <a:rPr lang="vi-VN" dirty="0" err="1"/>
              <a:t>để</a:t>
            </a:r>
            <a:r>
              <a:rPr lang="vi-VN" dirty="0"/>
              <a:t> </a:t>
            </a:r>
            <a:r>
              <a:rPr lang="vi-VN" dirty="0" err="1"/>
              <a:t>viết</a:t>
            </a:r>
            <a:r>
              <a:rPr lang="vi-VN" dirty="0"/>
              <a:t> </a:t>
            </a:r>
            <a:r>
              <a:rPr lang="vi-VN" dirty="0" err="1"/>
              <a:t>ứng</a:t>
            </a:r>
            <a:r>
              <a:rPr lang="vi-VN" dirty="0"/>
              <a:t> </a:t>
            </a:r>
            <a:r>
              <a:rPr lang="vi-VN" dirty="0" err="1"/>
              <a:t>dụng</a:t>
            </a:r>
            <a:r>
              <a:rPr lang="vi-VN" dirty="0"/>
              <a:t> cho </a:t>
            </a:r>
            <a:r>
              <a:rPr lang="vi-VN" dirty="0" err="1"/>
              <a:t>máy</a:t>
            </a:r>
            <a:r>
              <a:rPr lang="vi-VN" dirty="0"/>
              <a:t> </a:t>
            </a:r>
            <a:r>
              <a:rPr lang="vi-VN" dirty="0" err="1"/>
              <a:t>chủ</a:t>
            </a:r>
            <a:r>
              <a:rPr lang="vi-VN" dirty="0"/>
              <a:t>, không </a:t>
            </a:r>
            <a:r>
              <a:rPr lang="vi-VN" dirty="0" err="1"/>
              <a:t>có</a:t>
            </a:r>
            <a:r>
              <a:rPr lang="vi-VN" dirty="0"/>
              <a:t> </a:t>
            </a:r>
            <a:r>
              <a:rPr lang="vi-VN" dirty="0" err="1"/>
              <a:t>front</a:t>
            </a:r>
            <a:r>
              <a:rPr lang="vi-VN" dirty="0"/>
              <a:t> </a:t>
            </a:r>
            <a:r>
              <a:rPr lang="vi-VN" dirty="0" err="1"/>
              <a:t>end</a:t>
            </a:r>
            <a:r>
              <a:rPr lang="vi-VN" dirty="0"/>
              <a:t>, </a:t>
            </a:r>
            <a:r>
              <a:rPr lang="vi-VN" dirty="0" err="1"/>
              <a:t>nhận</a:t>
            </a:r>
            <a:r>
              <a:rPr lang="vi-VN" dirty="0"/>
              <a:t> </a:t>
            </a:r>
            <a:r>
              <a:rPr lang="vi-VN" dirty="0" err="1"/>
              <a:t>dữ</a:t>
            </a:r>
            <a:r>
              <a:rPr lang="vi-VN" dirty="0"/>
              <a:t> </a:t>
            </a:r>
            <a:r>
              <a:rPr lang="vi-VN" dirty="0" err="1"/>
              <a:t>liệu</a:t>
            </a:r>
            <a:r>
              <a:rPr lang="vi-VN" dirty="0"/>
              <a:t> </a:t>
            </a:r>
            <a:r>
              <a:rPr lang="vi-VN" dirty="0" err="1"/>
              <a:t>từ</a:t>
            </a:r>
            <a:r>
              <a:rPr lang="vi-VN" dirty="0"/>
              <a:t> </a:t>
            </a:r>
            <a:r>
              <a:rPr lang="vi-VN" dirty="0" err="1"/>
              <a:t>một</a:t>
            </a:r>
            <a:r>
              <a:rPr lang="vi-VN" dirty="0"/>
              <a:t> </a:t>
            </a:r>
            <a:r>
              <a:rPr lang="vi-VN" dirty="0" err="1"/>
              <a:t>máy</a:t>
            </a:r>
            <a:r>
              <a:rPr lang="vi-VN" dirty="0"/>
              <a:t> </a:t>
            </a:r>
            <a:r>
              <a:rPr lang="vi-VN" dirty="0" err="1"/>
              <a:t>chủ</a:t>
            </a:r>
            <a:r>
              <a:rPr lang="vi-VN" dirty="0"/>
              <a:t> </a:t>
            </a:r>
            <a:r>
              <a:rPr lang="vi-VN" dirty="0" err="1"/>
              <a:t>khác</a:t>
            </a:r>
            <a:r>
              <a:rPr lang="vi-VN" dirty="0"/>
              <a:t>, </a:t>
            </a:r>
            <a:r>
              <a:rPr lang="vi-VN" dirty="0" err="1"/>
              <a:t>xử</a:t>
            </a:r>
            <a:r>
              <a:rPr lang="vi-VN" dirty="0"/>
              <a:t> </a:t>
            </a:r>
            <a:r>
              <a:rPr lang="vi-VN" dirty="0" err="1"/>
              <a:t>lý</a:t>
            </a:r>
            <a:r>
              <a:rPr lang="vi-VN" dirty="0"/>
              <a:t> </a:t>
            </a:r>
            <a:r>
              <a:rPr lang="vi-VN" dirty="0" err="1"/>
              <a:t>nó</a:t>
            </a:r>
            <a:r>
              <a:rPr lang="vi-VN" dirty="0"/>
              <a:t> </a:t>
            </a:r>
            <a:r>
              <a:rPr lang="vi-VN" dirty="0" err="1"/>
              <a:t>và</a:t>
            </a:r>
            <a:r>
              <a:rPr lang="vi-VN" dirty="0"/>
              <a:t> </a:t>
            </a:r>
            <a:r>
              <a:rPr lang="vi-VN" dirty="0" err="1"/>
              <a:t>gửi</a:t>
            </a:r>
            <a:r>
              <a:rPr lang="vi-VN" dirty="0"/>
              <a:t> </a:t>
            </a:r>
            <a:r>
              <a:rPr lang="vi-VN" dirty="0" err="1"/>
              <a:t>đến</a:t>
            </a:r>
            <a:r>
              <a:rPr lang="vi-VN" dirty="0"/>
              <a:t> </a:t>
            </a:r>
            <a:r>
              <a:rPr lang="vi-VN" dirty="0" err="1"/>
              <a:t>một</a:t>
            </a:r>
            <a:r>
              <a:rPr lang="vi-VN" dirty="0"/>
              <a:t> </a:t>
            </a:r>
            <a:r>
              <a:rPr lang="vi-VN" dirty="0" err="1"/>
              <a:t>tiến</a:t>
            </a:r>
            <a:r>
              <a:rPr lang="vi-VN" dirty="0"/>
              <a:t> </a:t>
            </a:r>
            <a:r>
              <a:rPr lang="vi-VN" dirty="0" err="1"/>
              <a:t>trình</a:t>
            </a:r>
            <a:r>
              <a:rPr lang="vi-VN" dirty="0"/>
              <a:t> </a:t>
            </a:r>
            <a:r>
              <a:rPr lang="vi-VN" dirty="0" err="1"/>
              <a:t>tiếp</a:t>
            </a:r>
            <a:r>
              <a:rPr lang="vi-VN" dirty="0"/>
              <a:t> theo</a:t>
            </a:r>
            <a:endParaRPr lang="vi-VN" dirty="0">
              <a:latin typeface="Calibri" panose="020F0502020204030204" pitchFamily="34" charset="0"/>
            </a:endParaRPr>
          </a:p>
        </p:txBody>
      </p:sp>
      <mc:AlternateContent xmlns:mc="http://schemas.openxmlformats.org/markup-compatibility/2006" xmlns:am3d="http://schemas.microsoft.com/office/drawing/2017/model3d">
        <mc:Choice Requires="am3d">
          <p:graphicFrame>
            <p:nvGraphicFramePr>
              <p:cNvPr id="4" name="Kiểu 3D 3" descr="Mainframe symbol">
                <a:extLst>
                  <a:ext uri="{FF2B5EF4-FFF2-40B4-BE49-F238E27FC236}">
                    <a16:creationId xmlns:a16="http://schemas.microsoft.com/office/drawing/2014/main" id="{D7851466-4EAC-4F8B-90C6-D77B1D808E14}"/>
                  </a:ext>
                </a:extLst>
              </p:cNvPr>
              <p:cNvGraphicFramePr>
                <a:graphicFrameLocks noChangeAspect="1"/>
              </p:cNvGraphicFramePr>
              <p:nvPr>
                <p:extLst>
                  <p:ext uri="{D42A27DB-BD31-4B8C-83A1-F6EECF244321}">
                    <p14:modId xmlns:p14="http://schemas.microsoft.com/office/powerpoint/2010/main" val="510863798"/>
                  </p:ext>
                </p:extLst>
              </p:nvPr>
            </p:nvGraphicFramePr>
            <p:xfrm>
              <a:off x="7255023" y="4313220"/>
              <a:ext cx="2039979" cy="2480390"/>
            </p:xfrm>
            <a:graphic>
              <a:graphicData uri="http://schemas.microsoft.com/office/drawing/2017/model3d">
                <am3d:model3d r:embed="rId3">
                  <am3d:spPr>
                    <a:xfrm>
                      <a:off x="0" y="0"/>
                      <a:ext cx="2039979" cy="2480390"/>
                    </a:xfrm>
                    <a:prstGeom prst="rect">
                      <a:avLst/>
                    </a:prstGeom>
                  </am3d:spPr>
                  <am3d:camera>
                    <am3d:pos x="0" y="0" z="68664619"/>
                    <am3d:up dx="0" dy="36000000" dz="0"/>
                    <am3d:lookAt x="0" y="0" z="0"/>
                    <am3d:perspective fov="2700000"/>
                  </am3d:camera>
                  <am3d:trans>
                    <am3d:meterPerModelUnit n="3674516" d="1000000"/>
                    <am3d:preTrans dx="0" dy="-18000000" dz="0"/>
                    <am3d:scale>
                      <am3d:sx n="1000000" d="1000000"/>
                      <am3d:sy n="1000000" d="1000000"/>
                      <am3d:sz n="1000000" d="1000000"/>
                    </am3d:scale>
                    <am3d:rot ax="2582059" ay="2466386" az="1892547"/>
                    <am3d:postTrans dx="0" dy="0" dz="0"/>
                  </am3d:trans>
                  <am3d:attrSrcUrl r:id="rId4"/>
                  <am3d:raster rName="Office3DRenderer" rVer="16.0.8326">
                    <am3d:blip r:embed="rId5"/>
                  </am3d:raster>
                  <am3d:objViewport viewportSz="252999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Kiểu 3D 3" descr="Mainframe symbol">
                <a:extLst>
                  <a:ext uri="{FF2B5EF4-FFF2-40B4-BE49-F238E27FC236}">
                    <a16:creationId xmlns:a16="http://schemas.microsoft.com/office/drawing/2014/main" id="{D7851466-4EAC-4F8B-90C6-D77B1D808E14}"/>
                  </a:ext>
                </a:extLst>
              </p:cNvPr>
              <p:cNvPicPr>
                <a:picLocks noGrp="1" noRot="1" noChangeAspect="1" noMove="1" noResize="1" noEditPoints="1" noAdjustHandles="1" noChangeArrowheads="1" noChangeShapeType="1" noCrop="1"/>
              </p:cNvPicPr>
              <p:nvPr/>
            </p:nvPicPr>
            <p:blipFill>
              <a:blip r:embed="rId6"/>
              <a:stretch>
                <a:fillRect/>
              </a:stretch>
            </p:blipFill>
            <p:spPr>
              <a:xfrm>
                <a:off x="7255023" y="4313220"/>
                <a:ext cx="2039979" cy="2480390"/>
              </a:xfrm>
              <a:prstGeom prst="rect">
                <a:avLst/>
              </a:prstGeom>
            </p:spPr>
          </p:pic>
        </mc:Fallback>
      </mc:AlternateContent>
    </p:spTree>
    <p:extLst>
      <p:ext uri="{BB962C8B-B14F-4D97-AF65-F5344CB8AC3E}">
        <p14:creationId xmlns:p14="http://schemas.microsoft.com/office/powerpoint/2010/main" val="4155348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4"/>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4"/>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4"/>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4"/>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4"/>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rtlCol="0"/>
          <a:lstStyle/>
          <a:p>
            <a:r>
              <a:rPr lang="vi-VN" dirty="0" err="1"/>
              <a:t>Ứng</a:t>
            </a:r>
            <a:r>
              <a:rPr lang="vi-VN" dirty="0"/>
              <a:t> </a:t>
            </a:r>
            <a:r>
              <a:rPr lang="vi-VN" dirty="0" err="1"/>
              <a:t>dụng</a:t>
            </a:r>
            <a:r>
              <a:rPr lang="vi-VN" dirty="0"/>
              <a:t> </a:t>
            </a:r>
            <a:r>
              <a:rPr lang="vi-VN" dirty="0" err="1"/>
              <a:t>Web</a:t>
            </a:r>
            <a:endParaRPr lang="vi-VN" dirty="0">
              <a:latin typeface="Calibri" panose="020F0502020204030204" pitchFamily="34" charset="0"/>
            </a:endParaRPr>
          </a:p>
        </p:txBody>
      </p:sp>
      <p:sp>
        <p:nvSpPr>
          <p:cNvPr id="4" name="Chỗ dành sẵn cho Văn bản 3"/>
          <p:cNvSpPr>
            <a:spLocks noGrp="1"/>
          </p:cNvSpPr>
          <p:nvPr>
            <p:ph sz="half" idx="1"/>
          </p:nvPr>
        </p:nvSpPr>
        <p:spPr>
          <a:xfrm>
            <a:off x="609600" y="2249426"/>
            <a:ext cx="11076264" cy="2498744"/>
          </a:xfrm>
        </p:spPr>
        <p:txBody>
          <a:bodyPr rtlCol="0">
            <a:normAutofit/>
          </a:bodyPr>
          <a:lstStyle/>
          <a:p>
            <a:r>
              <a:rPr lang="vi-VN" sz="2400" dirty="0" err="1">
                <a:solidFill>
                  <a:schemeClr val="tx1"/>
                </a:solidFill>
              </a:rPr>
              <a:t>Java</a:t>
            </a:r>
            <a:r>
              <a:rPr lang="vi-VN" sz="2400" dirty="0">
                <a:solidFill>
                  <a:schemeClr val="tx1"/>
                </a:solidFill>
              </a:rPr>
              <a:t> </a:t>
            </a:r>
            <a:r>
              <a:rPr lang="vi-VN" sz="2400" dirty="0" err="1">
                <a:solidFill>
                  <a:schemeClr val="tx1"/>
                </a:solidFill>
              </a:rPr>
              <a:t>cũng</a:t>
            </a:r>
            <a:r>
              <a:rPr lang="vi-VN" sz="2400" dirty="0">
                <a:solidFill>
                  <a:schemeClr val="tx1"/>
                </a:solidFill>
              </a:rPr>
              <a:t> </a:t>
            </a:r>
            <a:r>
              <a:rPr lang="vi-VN" sz="2400" dirty="0" err="1">
                <a:solidFill>
                  <a:schemeClr val="tx1"/>
                </a:solidFill>
              </a:rPr>
              <a:t>chiếm</a:t>
            </a:r>
            <a:r>
              <a:rPr lang="vi-VN" sz="2400" dirty="0">
                <a:solidFill>
                  <a:schemeClr val="tx1"/>
                </a:solidFill>
              </a:rPr>
              <a:t> </a:t>
            </a:r>
            <a:r>
              <a:rPr lang="vi-VN" sz="2400" dirty="0" err="1">
                <a:solidFill>
                  <a:schemeClr val="tx1"/>
                </a:solidFill>
              </a:rPr>
              <a:t>được</a:t>
            </a:r>
            <a:r>
              <a:rPr lang="vi-VN" sz="2400" dirty="0">
                <a:solidFill>
                  <a:schemeClr val="tx1"/>
                </a:solidFill>
              </a:rPr>
              <a:t> </a:t>
            </a:r>
            <a:r>
              <a:rPr lang="vi-VN" sz="2400" dirty="0" err="1">
                <a:solidFill>
                  <a:schemeClr val="tx1"/>
                </a:solidFill>
              </a:rPr>
              <a:t>một</a:t>
            </a:r>
            <a:r>
              <a:rPr lang="vi-VN" sz="2400" dirty="0">
                <a:solidFill>
                  <a:schemeClr val="tx1"/>
                </a:solidFill>
              </a:rPr>
              <a:t> </a:t>
            </a:r>
            <a:r>
              <a:rPr lang="vi-VN" sz="2400" dirty="0" err="1">
                <a:solidFill>
                  <a:schemeClr val="tx1"/>
                </a:solidFill>
              </a:rPr>
              <a:t>thị</a:t>
            </a:r>
            <a:r>
              <a:rPr lang="vi-VN" sz="2400" dirty="0">
                <a:solidFill>
                  <a:schemeClr val="tx1"/>
                </a:solidFill>
              </a:rPr>
              <a:t> </a:t>
            </a:r>
            <a:r>
              <a:rPr lang="vi-VN" sz="2400" dirty="0" err="1">
                <a:solidFill>
                  <a:schemeClr val="tx1"/>
                </a:solidFill>
              </a:rPr>
              <a:t>phần</a:t>
            </a:r>
            <a:r>
              <a:rPr lang="vi-VN" sz="2400" dirty="0">
                <a:solidFill>
                  <a:schemeClr val="tx1"/>
                </a:solidFill>
              </a:rPr>
              <a:t> </a:t>
            </a:r>
            <a:r>
              <a:rPr lang="vi-VN" sz="2400" dirty="0" err="1">
                <a:solidFill>
                  <a:schemeClr val="tx1"/>
                </a:solidFill>
              </a:rPr>
              <a:t>khá</a:t>
            </a:r>
            <a:r>
              <a:rPr lang="vi-VN" sz="2400" dirty="0">
                <a:solidFill>
                  <a:schemeClr val="tx1"/>
                </a:solidFill>
              </a:rPr>
              <a:t> </a:t>
            </a:r>
            <a:r>
              <a:rPr lang="vi-VN" sz="2400" dirty="0" err="1">
                <a:solidFill>
                  <a:schemeClr val="tx1"/>
                </a:solidFill>
              </a:rPr>
              <a:t>lớn</a:t>
            </a:r>
            <a:r>
              <a:rPr lang="vi-VN" sz="2400" dirty="0">
                <a:solidFill>
                  <a:schemeClr val="tx1"/>
                </a:solidFill>
              </a:rPr>
              <a:t> trong </a:t>
            </a:r>
            <a:r>
              <a:rPr lang="vi-VN" sz="2400" dirty="0" err="1">
                <a:solidFill>
                  <a:schemeClr val="tx1"/>
                </a:solidFill>
              </a:rPr>
              <a:t>lĩnh</a:t>
            </a:r>
            <a:r>
              <a:rPr lang="vi-VN" sz="2400" dirty="0">
                <a:solidFill>
                  <a:schemeClr val="tx1"/>
                </a:solidFill>
              </a:rPr>
              <a:t> </a:t>
            </a:r>
            <a:r>
              <a:rPr lang="vi-VN" sz="2400" dirty="0" err="1">
                <a:solidFill>
                  <a:schemeClr val="tx1"/>
                </a:solidFill>
              </a:rPr>
              <a:t>vực</a:t>
            </a:r>
            <a:r>
              <a:rPr lang="vi-VN" sz="2400" dirty="0">
                <a:solidFill>
                  <a:schemeClr val="tx1"/>
                </a:solidFill>
              </a:rPr>
              <a:t> thương </a:t>
            </a:r>
            <a:r>
              <a:rPr lang="vi-VN" sz="2400" dirty="0" err="1">
                <a:solidFill>
                  <a:schemeClr val="tx1"/>
                </a:solidFill>
              </a:rPr>
              <a:t>mại</a:t>
            </a:r>
            <a:r>
              <a:rPr lang="vi-VN" sz="2400" dirty="0">
                <a:solidFill>
                  <a:schemeClr val="tx1"/>
                </a:solidFill>
              </a:rPr>
              <a:t> </a:t>
            </a:r>
            <a:r>
              <a:rPr lang="vi-VN" sz="2400" dirty="0" err="1">
                <a:solidFill>
                  <a:schemeClr val="tx1"/>
                </a:solidFill>
              </a:rPr>
              <a:t>điện</a:t>
            </a:r>
            <a:r>
              <a:rPr lang="vi-VN" sz="2400" dirty="0">
                <a:solidFill>
                  <a:schemeClr val="tx1"/>
                </a:solidFill>
              </a:rPr>
              <a:t> </a:t>
            </a:r>
            <a:r>
              <a:rPr lang="vi-VN" sz="2400" dirty="0" err="1">
                <a:solidFill>
                  <a:schemeClr val="tx1"/>
                </a:solidFill>
              </a:rPr>
              <a:t>tử</a:t>
            </a:r>
            <a:r>
              <a:rPr lang="vi-VN" sz="2400" dirty="0">
                <a:solidFill>
                  <a:schemeClr val="tx1"/>
                </a:solidFill>
              </a:rPr>
              <a:t> </a:t>
            </a:r>
            <a:r>
              <a:rPr lang="vi-VN" sz="2400" dirty="0" err="1">
                <a:solidFill>
                  <a:schemeClr val="tx1"/>
                </a:solidFill>
              </a:rPr>
              <a:t>và</a:t>
            </a:r>
            <a:r>
              <a:rPr lang="vi-VN" sz="2400" dirty="0">
                <a:solidFill>
                  <a:schemeClr val="tx1"/>
                </a:solidFill>
              </a:rPr>
              <a:t> </a:t>
            </a:r>
            <a:r>
              <a:rPr lang="vi-VN" sz="2400" dirty="0" err="1">
                <a:solidFill>
                  <a:schemeClr val="tx1"/>
                </a:solidFill>
              </a:rPr>
              <a:t>ứng</a:t>
            </a:r>
            <a:r>
              <a:rPr lang="vi-VN" sz="2400" dirty="0">
                <a:solidFill>
                  <a:schemeClr val="tx1"/>
                </a:solidFill>
              </a:rPr>
              <a:t> </a:t>
            </a:r>
            <a:r>
              <a:rPr lang="vi-VN" sz="2400" dirty="0" err="1">
                <a:solidFill>
                  <a:schemeClr val="tx1"/>
                </a:solidFill>
              </a:rPr>
              <a:t>dụng</a:t>
            </a:r>
            <a:r>
              <a:rPr lang="vi-VN" sz="2400" dirty="0">
                <a:solidFill>
                  <a:schemeClr val="tx1"/>
                </a:solidFill>
              </a:rPr>
              <a:t> </a:t>
            </a:r>
            <a:r>
              <a:rPr lang="vi-VN" sz="2400" dirty="0" err="1">
                <a:solidFill>
                  <a:schemeClr val="tx1"/>
                </a:solidFill>
              </a:rPr>
              <a:t>web</a:t>
            </a:r>
            <a:r>
              <a:rPr lang="vi-VN" sz="2400" dirty="0">
                <a:solidFill>
                  <a:schemeClr val="tx1"/>
                </a:solidFill>
              </a:rPr>
              <a:t>. </a:t>
            </a:r>
            <a:r>
              <a:rPr lang="vi-VN" sz="2400" dirty="0" err="1">
                <a:solidFill>
                  <a:schemeClr val="tx1"/>
                </a:solidFill>
              </a:rPr>
              <a:t>Có</a:t>
            </a:r>
            <a:r>
              <a:rPr lang="vi-VN" sz="2400" dirty="0">
                <a:solidFill>
                  <a:schemeClr val="tx1"/>
                </a:solidFill>
              </a:rPr>
              <a:t> </a:t>
            </a:r>
            <a:r>
              <a:rPr lang="vi-VN" sz="2400" dirty="0" err="1">
                <a:solidFill>
                  <a:schemeClr val="tx1"/>
                </a:solidFill>
              </a:rPr>
              <a:t>rất</a:t>
            </a:r>
            <a:r>
              <a:rPr lang="vi-VN" sz="2400" dirty="0">
                <a:solidFill>
                  <a:schemeClr val="tx1"/>
                </a:solidFill>
              </a:rPr>
              <a:t> </a:t>
            </a:r>
            <a:r>
              <a:rPr lang="vi-VN" sz="2400" dirty="0" err="1">
                <a:solidFill>
                  <a:schemeClr val="tx1"/>
                </a:solidFill>
              </a:rPr>
              <a:t>nhiều</a:t>
            </a:r>
            <a:r>
              <a:rPr lang="vi-VN" sz="2400" dirty="0">
                <a:solidFill>
                  <a:schemeClr val="tx1"/>
                </a:solidFill>
              </a:rPr>
              <a:t> </a:t>
            </a:r>
            <a:r>
              <a:rPr lang="vi-VN" sz="2400" dirty="0" err="1">
                <a:solidFill>
                  <a:schemeClr val="tx1"/>
                </a:solidFill>
              </a:rPr>
              <a:t>dịch</a:t>
            </a:r>
            <a:r>
              <a:rPr lang="vi-VN" sz="2400" dirty="0">
                <a:solidFill>
                  <a:schemeClr val="tx1"/>
                </a:solidFill>
              </a:rPr>
              <a:t> </a:t>
            </a:r>
            <a:r>
              <a:rPr lang="vi-VN" sz="2400" dirty="0" err="1">
                <a:solidFill>
                  <a:schemeClr val="tx1"/>
                </a:solidFill>
              </a:rPr>
              <a:t>vụ</a:t>
            </a:r>
            <a:r>
              <a:rPr lang="vi-VN" sz="2400" dirty="0">
                <a:solidFill>
                  <a:schemeClr val="tx1"/>
                </a:solidFill>
              </a:rPr>
              <a:t> </a:t>
            </a:r>
            <a:r>
              <a:rPr lang="vi-VN" sz="2400" dirty="0" err="1">
                <a:solidFill>
                  <a:schemeClr val="tx1"/>
                </a:solidFill>
              </a:rPr>
              <a:t>RESTfull</a:t>
            </a:r>
            <a:r>
              <a:rPr lang="vi-VN" sz="2400" dirty="0">
                <a:solidFill>
                  <a:schemeClr val="tx1"/>
                </a:solidFill>
              </a:rPr>
              <a:t> </a:t>
            </a:r>
            <a:r>
              <a:rPr lang="vi-VN" sz="2400" dirty="0" err="1">
                <a:solidFill>
                  <a:schemeClr val="tx1"/>
                </a:solidFill>
              </a:rPr>
              <a:t>được</a:t>
            </a:r>
            <a:r>
              <a:rPr lang="vi-VN" sz="2400" dirty="0">
                <a:solidFill>
                  <a:schemeClr val="tx1"/>
                </a:solidFill>
              </a:rPr>
              <a:t> </a:t>
            </a:r>
            <a:r>
              <a:rPr lang="vi-VN" sz="2400" dirty="0" err="1">
                <a:solidFill>
                  <a:schemeClr val="tx1"/>
                </a:solidFill>
              </a:rPr>
              <a:t>tạo</a:t>
            </a:r>
            <a:r>
              <a:rPr lang="vi-VN" sz="2400" dirty="0">
                <a:solidFill>
                  <a:schemeClr val="tx1"/>
                </a:solidFill>
              </a:rPr>
              <a:t> </a:t>
            </a:r>
            <a:r>
              <a:rPr lang="vi-VN" sz="2400" dirty="0" err="1">
                <a:solidFill>
                  <a:schemeClr val="tx1"/>
                </a:solidFill>
              </a:rPr>
              <a:t>bằng</a:t>
            </a:r>
            <a:r>
              <a:rPr lang="vi-VN" sz="2400" dirty="0">
                <a:solidFill>
                  <a:schemeClr val="tx1"/>
                </a:solidFill>
              </a:rPr>
              <a:t> </a:t>
            </a:r>
            <a:r>
              <a:rPr lang="vi-VN" sz="2400" dirty="0" err="1">
                <a:solidFill>
                  <a:schemeClr val="tx1"/>
                </a:solidFill>
              </a:rPr>
              <a:t>cách</a:t>
            </a:r>
            <a:r>
              <a:rPr lang="vi-VN" sz="2400" dirty="0">
                <a:solidFill>
                  <a:schemeClr val="tx1"/>
                </a:solidFill>
              </a:rPr>
              <a:t> </a:t>
            </a:r>
            <a:r>
              <a:rPr lang="vi-VN" sz="2400" dirty="0" err="1">
                <a:solidFill>
                  <a:schemeClr val="tx1"/>
                </a:solidFill>
              </a:rPr>
              <a:t>sử</a:t>
            </a:r>
            <a:r>
              <a:rPr lang="vi-VN" sz="2400" dirty="0">
                <a:solidFill>
                  <a:schemeClr val="tx1"/>
                </a:solidFill>
              </a:rPr>
              <a:t> </a:t>
            </a:r>
            <a:r>
              <a:rPr lang="vi-VN" sz="2400" dirty="0" err="1">
                <a:solidFill>
                  <a:schemeClr val="tx1"/>
                </a:solidFill>
              </a:rPr>
              <a:t>dụng</a:t>
            </a:r>
            <a:r>
              <a:rPr lang="vi-VN" sz="2400" dirty="0">
                <a:solidFill>
                  <a:schemeClr val="tx1"/>
                </a:solidFill>
              </a:rPr>
              <a:t> </a:t>
            </a:r>
            <a:r>
              <a:rPr lang="vi-VN" sz="2400" dirty="0" err="1">
                <a:solidFill>
                  <a:schemeClr val="tx1"/>
                </a:solidFill>
              </a:rPr>
              <a:t>Spring</a:t>
            </a:r>
            <a:r>
              <a:rPr lang="vi-VN" sz="2400" dirty="0">
                <a:solidFill>
                  <a:schemeClr val="tx1"/>
                </a:solidFill>
              </a:rPr>
              <a:t> MVC, </a:t>
            </a:r>
            <a:r>
              <a:rPr lang="vi-VN" sz="2400" dirty="0" err="1">
                <a:solidFill>
                  <a:schemeClr val="tx1"/>
                </a:solidFill>
              </a:rPr>
              <a:t>Struts</a:t>
            </a:r>
            <a:r>
              <a:rPr lang="vi-VN" sz="2400" dirty="0">
                <a:solidFill>
                  <a:schemeClr val="tx1"/>
                </a:solidFill>
              </a:rPr>
              <a:t> 2.0 </a:t>
            </a:r>
            <a:r>
              <a:rPr lang="vi-VN" sz="2400" dirty="0" err="1">
                <a:solidFill>
                  <a:schemeClr val="tx1"/>
                </a:solidFill>
              </a:rPr>
              <a:t>và</a:t>
            </a:r>
            <a:r>
              <a:rPr lang="vi-VN" sz="2400" dirty="0">
                <a:solidFill>
                  <a:schemeClr val="tx1"/>
                </a:solidFill>
              </a:rPr>
              <a:t> </a:t>
            </a:r>
            <a:r>
              <a:rPr lang="vi-VN" sz="2400" dirty="0" err="1">
                <a:solidFill>
                  <a:schemeClr val="tx1"/>
                </a:solidFill>
              </a:rPr>
              <a:t>những</a:t>
            </a:r>
            <a:r>
              <a:rPr lang="vi-VN" sz="2400" dirty="0">
                <a:solidFill>
                  <a:schemeClr val="tx1"/>
                </a:solidFill>
              </a:rPr>
              <a:t> </a:t>
            </a:r>
            <a:r>
              <a:rPr lang="vi-VN" sz="2400" dirty="0" err="1">
                <a:solidFill>
                  <a:schemeClr val="tx1"/>
                </a:solidFill>
              </a:rPr>
              <a:t>framework</a:t>
            </a:r>
            <a:r>
              <a:rPr lang="vi-VN" sz="2400" dirty="0">
                <a:solidFill>
                  <a:schemeClr val="tx1"/>
                </a:solidFill>
              </a:rPr>
              <a:t> tương </a:t>
            </a:r>
            <a:r>
              <a:rPr lang="vi-VN" sz="2400" dirty="0" err="1">
                <a:solidFill>
                  <a:schemeClr val="tx1"/>
                </a:solidFill>
              </a:rPr>
              <a:t>tự</a:t>
            </a:r>
            <a:r>
              <a:rPr lang="vi-VN" sz="2400" dirty="0">
                <a:solidFill>
                  <a:schemeClr val="tx1"/>
                </a:solidFill>
              </a:rPr>
              <a:t>. </a:t>
            </a:r>
            <a:r>
              <a:rPr lang="vi-VN" sz="2400" dirty="0" err="1">
                <a:solidFill>
                  <a:schemeClr val="tx1"/>
                </a:solidFill>
              </a:rPr>
              <a:t>Thậm</a:t>
            </a:r>
            <a:r>
              <a:rPr lang="vi-VN" sz="2400" dirty="0">
                <a:solidFill>
                  <a:schemeClr val="tx1"/>
                </a:solidFill>
              </a:rPr>
              <a:t> </a:t>
            </a:r>
            <a:r>
              <a:rPr lang="vi-VN" sz="2400" dirty="0" err="1">
                <a:solidFill>
                  <a:schemeClr val="tx1"/>
                </a:solidFill>
              </a:rPr>
              <a:t>chí</a:t>
            </a:r>
            <a:r>
              <a:rPr lang="vi-VN" sz="2400" dirty="0">
                <a:solidFill>
                  <a:schemeClr val="tx1"/>
                </a:solidFill>
              </a:rPr>
              <a:t> </a:t>
            </a:r>
            <a:r>
              <a:rPr lang="vi-VN" sz="2400" dirty="0" err="1">
                <a:solidFill>
                  <a:schemeClr val="tx1"/>
                </a:solidFill>
              </a:rPr>
              <a:t>những</a:t>
            </a:r>
            <a:r>
              <a:rPr lang="vi-VN" sz="2400" dirty="0">
                <a:solidFill>
                  <a:schemeClr val="tx1"/>
                </a:solidFill>
              </a:rPr>
              <a:t> </a:t>
            </a:r>
            <a:r>
              <a:rPr lang="vi-VN" sz="2400" dirty="0" err="1">
                <a:solidFill>
                  <a:schemeClr val="tx1"/>
                </a:solidFill>
              </a:rPr>
              <a:t>ứng</a:t>
            </a:r>
            <a:r>
              <a:rPr lang="vi-VN" sz="2400" dirty="0">
                <a:solidFill>
                  <a:schemeClr val="tx1"/>
                </a:solidFill>
              </a:rPr>
              <a:t> </a:t>
            </a:r>
            <a:r>
              <a:rPr lang="vi-VN" sz="2400" dirty="0" err="1">
                <a:solidFill>
                  <a:schemeClr val="tx1"/>
                </a:solidFill>
              </a:rPr>
              <a:t>dụng</a:t>
            </a:r>
            <a:r>
              <a:rPr lang="vi-VN" sz="2400" dirty="0">
                <a:solidFill>
                  <a:schemeClr val="tx1"/>
                </a:solidFill>
              </a:rPr>
              <a:t> </a:t>
            </a:r>
            <a:r>
              <a:rPr lang="vi-VN" sz="2400" dirty="0" err="1">
                <a:solidFill>
                  <a:schemeClr val="tx1"/>
                </a:solidFill>
              </a:rPr>
              <a:t>web</a:t>
            </a:r>
            <a:r>
              <a:rPr lang="vi-VN" sz="2400" dirty="0">
                <a:solidFill>
                  <a:schemeClr val="tx1"/>
                </a:solidFill>
              </a:rPr>
              <a:t> đơn </a:t>
            </a:r>
            <a:r>
              <a:rPr lang="vi-VN" sz="2400" dirty="0" err="1">
                <a:solidFill>
                  <a:schemeClr val="tx1"/>
                </a:solidFill>
              </a:rPr>
              <a:t>giản</a:t>
            </a:r>
            <a:r>
              <a:rPr lang="vi-VN" sz="2400" dirty="0">
                <a:solidFill>
                  <a:schemeClr val="tx1"/>
                </a:solidFill>
              </a:rPr>
              <a:t> như </a:t>
            </a:r>
            <a:r>
              <a:rPr lang="vi-VN" sz="2400" dirty="0" err="1">
                <a:solidFill>
                  <a:schemeClr val="tx1"/>
                </a:solidFill>
              </a:rPr>
              <a:t>Servlet</a:t>
            </a:r>
            <a:r>
              <a:rPr lang="vi-VN" sz="2400" dirty="0">
                <a:solidFill>
                  <a:schemeClr val="tx1"/>
                </a:solidFill>
              </a:rPr>
              <a:t>, JSP </a:t>
            </a:r>
            <a:r>
              <a:rPr lang="vi-VN" sz="2400" dirty="0" err="1">
                <a:solidFill>
                  <a:schemeClr val="tx1"/>
                </a:solidFill>
              </a:rPr>
              <a:t>và</a:t>
            </a:r>
            <a:r>
              <a:rPr lang="vi-VN" sz="2400" dirty="0">
                <a:solidFill>
                  <a:schemeClr val="tx1"/>
                </a:solidFill>
              </a:rPr>
              <a:t> </a:t>
            </a:r>
            <a:r>
              <a:rPr lang="vi-VN" sz="2400" dirty="0" err="1">
                <a:solidFill>
                  <a:schemeClr val="tx1"/>
                </a:solidFill>
              </a:rPr>
              <a:t>Struts</a:t>
            </a:r>
            <a:r>
              <a:rPr lang="vi-VN" sz="2400" dirty="0">
                <a:solidFill>
                  <a:schemeClr val="tx1"/>
                </a:solidFill>
              </a:rPr>
              <a:t> </a:t>
            </a:r>
            <a:r>
              <a:rPr lang="vi-VN" sz="2400" dirty="0" err="1">
                <a:solidFill>
                  <a:schemeClr val="tx1"/>
                </a:solidFill>
              </a:rPr>
              <a:t>cũng</a:t>
            </a:r>
            <a:r>
              <a:rPr lang="vi-VN" sz="2400" dirty="0">
                <a:solidFill>
                  <a:schemeClr val="tx1"/>
                </a:solidFill>
              </a:rPr>
              <a:t> </a:t>
            </a:r>
            <a:r>
              <a:rPr lang="vi-VN" sz="2400" dirty="0" err="1">
                <a:solidFill>
                  <a:schemeClr val="tx1"/>
                </a:solidFill>
              </a:rPr>
              <a:t>rất</a:t>
            </a:r>
            <a:r>
              <a:rPr lang="vi-VN" sz="2400" dirty="0">
                <a:solidFill>
                  <a:schemeClr val="tx1"/>
                </a:solidFill>
              </a:rPr>
              <a:t> </a:t>
            </a:r>
            <a:r>
              <a:rPr lang="vi-VN" sz="2400" dirty="0" err="1">
                <a:solidFill>
                  <a:schemeClr val="tx1"/>
                </a:solidFill>
              </a:rPr>
              <a:t>phổ</a:t>
            </a:r>
            <a:r>
              <a:rPr lang="vi-VN" sz="2400" dirty="0">
                <a:solidFill>
                  <a:schemeClr val="tx1"/>
                </a:solidFill>
              </a:rPr>
              <a:t> </a:t>
            </a:r>
            <a:r>
              <a:rPr lang="vi-VN" sz="2400" dirty="0" err="1">
                <a:solidFill>
                  <a:schemeClr val="tx1"/>
                </a:solidFill>
              </a:rPr>
              <a:t>biến</a:t>
            </a:r>
            <a:r>
              <a:rPr lang="vi-VN" sz="2400" dirty="0">
                <a:solidFill>
                  <a:schemeClr val="tx1"/>
                </a:solidFill>
              </a:rPr>
              <a:t> trong </a:t>
            </a:r>
            <a:r>
              <a:rPr lang="vi-VN" sz="2400" dirty="0" err="1">
                <a:solidFill>
                  <a:schemeClr val="tx1"/>
                </a:solidFill>
              </a:rPr>
              <a:t>các</a:t>
            </a:r>
            <a:r>
              <a:rPr lang="vi-VN" sz="2400" dirty="0">
                <a:solidFill>
                  <a:schemeClr val="tx1"/>
                </a:solidFill>
              </a:rPr>
              <a:t> </a:t>
            </a:r>
            <a:r>
              <a:rPr lang="vi-VN" sz="2400" dirty="0" err="1">
                <a:solidFill>
                  <a:schemeClr val="tx1"/>
                </a:solidFill>
              </a:rPr>
              <a:t>dự</a:t>
            </a:r>
            <a:r>
              <a:rPr lang="vi-VN" sz="2400" dirty="0">
                <a:solidFill>
                  <a:schemeClr val="tx1"/>
                </a:solidFill>
              </a:rPr>
              <a:t> </a:t>
            </a:r>
            <a:r>
              <a:rPr lang="vi-VN" sz="2400" dirty="0" err="1">
                <a:solidFill>
                  <a:schemeClr val="tx1"/>
                </a:solidFill>
              </a:rPr>
              <a:t>án</a:t>
            </a:r>
            <a:r>
              <a:rPr lang="vi-VN" sz="2400" dirty="0">
                <a:solidFill>
                  <a:schemeClr val="tx1"/>
                </a:solidFill>
              </a:rPr>
              <a:t> </a:t>
            </a:r>
            <a:r>
              <a:rPr lang="vi-VN" sz="2400" dirty="0" err="1">
                <a:solidFill>
                  <a:schemeClr val="tx1"/>
                </a:solidFill>
              </a:rPr>
              <a:t>khác</a:t>
            </a:r>
            <a:r>
              <a:rPr lang="vi-VN" sz="2400" dirty="0">
                <a:solidFill>
                  <a:schemeClr val="tx1"/>
                </a:solidFill>
              </a:rPr>
              <a:t> nhau </a:t>
            </a:r>
            <a:r>
              <a:rPr lang="vi-VN" sz="2400" dirty="0" err="1">
                <a:solidFill>
                  <a:schemeClr val="tx1"/>
                </a:solidFill>
              </a:rPr>
              <a:t>của</a:t>
            </a:r>
            <a:r>
              <a:rPr lang="vi-VN" sz="2400" dirty="0">
                <a:solidFill>
                  <a:schemeClr val="tx1"/>
                </a:solidFill>
              </a:rPr>
              <a:t> </a:t>
            </a:r>
            <a:r>
              <a:rPr lang="vi-VN" sz="2400" dirty="0" err="1">
                <a:solidFill>
                  <a:schemeClr val="tx1"/>
                </a:solidFill>
              </a:rPr>
              <a:t>chính</a:t>
            </a:r>
            <a:r>
              <a:rPr lang="vi-VN" sz="2400" dirty="0">
                <a:solidFill>
                  <a:schemeClr val="tx1"/>
                </a:solidFill>
              </a:rPr>
              <a:t> </a:t>
            </a:r>
            <a:r>
              <a:rPr lang="vi-VN" sz="2400" dirty="0" err="1">
                <a:solidFill>
                  <a:schemeClr val="tx1"/>
                </a:solidFill>
              </a:rPr>
              <a:t>phủ</a:t>
            </a:r>
            <a:r>
              <a:rPr lang="vi-VN" sz="2400" dirty="0">
                <a:solidFill>
                  <a:schemeClr val="tx1"/>
                </a:solidFill>
              </a:rPr>
              <a:t>. </a:t>
            </a:r>
            <a:r>
              <a:rPr lang="vi-VN" sz="2400" dirty="0" err="1">
                <a:solidFill>
                  <a:schemeClr val="tx1"/>
                </a:solidFill>
              </a:rPr>
              <a:t>Nhiều</a:t>
            </a:r>
            <a:r>
              <a:rPr lang="vi-VN" sz="2400" dirty="0">
                <a:solidFill>
                  <a:schemeClr val="tx1"/>
                </a:solidFill>
              </a:rPr>
              <a:t> cơ quan </a:t>
            </a:r>
            <a:r>
              <a:rPr lang="vi-VN" sz="2400" dirty="0" err="1">
                <a:solidFill>
                  <a:schemeClr val="tx1"/>
                </a:solidFill>
              </a:rPr>
              <a:t>chính</a:t>
            </a:r>
            <a:r>
              <a:rPr lang="vi-VN" sz="2400" dirty="0">
                <a:solidFill>
                  <a:schemeClr val="tx1"/>
                </a:solidFill>
              </a:rPr>
              <a:t> </a:t>
            </a:r>
            <a:r>
              <a:rPr lang="vi-VN" sz="2400" dirty="0" err="1">
                <a:solidFill>
                  <a:schemeClr val="tx1"/>
                </a:solidFill>
              </a:rPr>
              <a:t>phủ</a:t>
            </a:r>
            <a:r>
              <a:rPr lang="vi-VN" sz="2400" dirty="0">
                <a:solidFill>
                  <a:schemeClr val="tx1"/>
                </a:solidFill>
              </a:rPr>
              <a:t>, y </a:t>
            </a:r>
            <a:r>
              <a:rPr lang="vi-VN" sz="2400" dirty="0" err="1">
                <a:solidFill>
                  <a:schemeClr val="tx1"/>
                </a:solidFill>
              </a:rPr>
              <a:t>tế</a:t>
            </a:r>
            <a:r>
              <a:rPr lang="vi-VN" sz="2400" dirty="0">
                <a:solidFill>
                  <a:schemeClr val="tx1"/>
                </a:solidFill>
              </a:rPr>
              <a:t>, </a:t>
            </a:r>
            <a:r>
              <a:rPr lang="vi-VN" sz="2400" dirty="0" err="1">
                <a:solidFill>
                  <a:schemeClr val="tx1"/>
                </a:solidFill>
              </a:rPr>
              <a:t>bảo</a:t>
            </a:r>
            <a:r>
              <a:rPr lang="vi-VN" sz="2400" dirty="0">
                <a:solidFill>
                  <a:schemeClr val="tx1"/>
                </a:solidFill>
              </a:rPr>
              <a:t> </a:t>
            </a:r>
            <a:r>
              <a:rPr lang="vi-VN" sz="2400" dirty="0" err="1">
                <a:solidFill>
                  <a:schemeClr val="tx1"/>
                </a:solidFill>
              </a:rPr>
              <a:t>hiểm</a:t>
            </a:r>
            <a:r>
              <a:rPr lang="vi-VN" sz="2400" dirty="0">
                <a:solidFill>
                  <a:schemeClr val="tx1"/>
                </a:solidFill>
              </a:rPr>
              <a:t>, </a:t>
            </a:r>
            <a:r>
              <a:rPr lang="vi-VN" sz="2400" dirty="0" err="1">
                <a:solidFill>
                  <a:schemeClr val="tx1"/>
                </a:solidFill>
              </a:rPr>
              <a:t>giáo</a:t>
            </a:r>
            <a:r>
              <a:rPr lang="vi-VN" sz="2400" dirty="0">
                <a:solidFill>
                  <a:schemeClr val="tx1"/>
                </a:solidFill>
              </a:rPr>
              <a:t> </a:t>
            </a:r>
            <a:r>
              <a:rPr lang="vi-VN" sz="2400" dirty="0" err="1">
                <a:solidFill>
                  <a:schemeClr val="tx1"/>
                </a:solidFill>
              </a:rPr>
              <a:t>dục</a:t>
            </a:r>
            <a:r>
              <a:rPr lang="vi-VN" sz="2400" dirty="0">
                <a:solidFill>
                  <a:schemeClr val="tx1"/>
                </a:solidFill>
              </a:rPr>
              <a:t>, </a:t>
            </a:r>
            <a:r>
              <a:rPr lang="vi-VN" sz="2400" dirty="0" err="1">
                <a:solidFill>
                  <a:schemeClr val="tx1"/>
                </a:solidFill>
              </a:rPr>
              <a:t>quốc</a:t>
            </a:r>
            <a:r>
              <a:rPr lang="vi-VN" sz="2400" dirty="0">
                <a:solidFill>
                  <a:schemeClr val="tx1"/>
                </a:solidFill>
              </a:rPr>
              <a:t> </a:t>
            </a:r>
            <a:r>
              <a:rPr lang="vi-VN" sz="2400" dirty="0" err="1">
                <a:solidFill>
                  <a:schemeClr val="tx1"/>
                </a:solidFill>
              </a:rPr>
              <a:t>phòng</a:t>
            </a:r>
            <a:r>
              <a:rPr lang="vi-VN" sz="2400" dirty="0">
                <a:solidFill>
                  <a:schemeClr val="tx1"/>
                </a:solidFill>
              </a:rPr>
              <a:t> </a:t>
            </a:r>
            <a:r>
              <a:rPr lang="vi-VN" sz="2400" dirty="0" err="1">
                <a:solidFill>
                  <a:schemeClr val="tx1"/>
                </a:solidFill>
              </a:rPr>
              <a:t>và</a:t>
            </a:r>
            <a:r>
              <a:rPr lang="vi-VN" sz="2400" dirty="0">
                <a:solidFill>
                  <a:schemeClr val="tx1"/>
                </a:solidFill>
              </a:rPr>
              <a:t> </a:t>
            </a:r>
            <a:r>
              <a:rPr lang="vi-VN" sz="2400" dirty="0" err="1">
                <a:solidFill>
                  <a:schemeClr val="tx1"/>
                </a:solidFill>
              </a:rPr>
              <a:t>những</a:t>
            </a:r>
            <a:r>
              <a:rPr lang="vi-VN" sz="2400" dirty="0">
                <a:solidFill>
                  <a:schemeClr val="tx1"/>
                </a:solidFill>
              </a:rPr>
              <a:t> </a:t>
            </a:r>
            <a:r>
              <a:rPr lang="vi-VN" sz="2400" dirty="0" err="1">
                <a:solidFill>
                  <a:schemeClr val="tx1"/>
                </a:solidFill>
              </a:rPr>
              <a:t>bộ</a:t>
            </a:r>
            <a:r>
              <a:rPr lang="vi-VN" sz="2400" dirty="0">
                <a:solidFill>
                  <a:schemeClr val="tx1"/>
                </a:solidFill>
              </a:rPr>
              <a:t> </a:t>
            </a:r>
            <a:r>
              <a:rPr lang="vi-VN" sz="2400" dirty="0" err="1">
                <a:solidFill>
                  <a:schemeClr val="tx1"/>
                </a:solidFill>
              </a:rPr>
              <a:t>phận</a:t>
            </a:r>
            <a:r>
              <a:rPr lang="vi-VN" sz="2400" dirty="0">
                <a:solidFill>
                  <a:schemeClr val="tx1"/>
                </a:solidFill>
              </a:rPr>
              <a:t> </a:t>
            </a:r>
            <a:r>
              <a:rPr lang="vi-VN" sz="2400" dirty="0" err="1">
                <a:solidFill>
                  <a:schemeClr val="tx1"/>
                </a:solidFill>
              </a:rPr>
              <a:t>khác</a:t>
            </a:r>
            <a:r>
              <a:rPr lang="vi-VN" sz="2400" dirty="0">
                <a:solidFill>
                  <a:schemeClr val="tx1"/>
                </a:solidFill>
              </a:rPr>
              <a:t> </a:t>
            </a:r>
            <a:r>
              <a:rPr lang="vi-VN" sz="2400" dirty="0" err="1">
                <a:solidFill>
                  <a:schemeClr val="tx1"/>
                </a:solidFill>
              </a:rPr>
              <a:t>có</a:t>
            </a:r>
            <a:r>
              <a:rPr lang="vi-VN" sz="2400" dirty="0">
                <a:solidFill>
                  <a:schemeClr val="tx1"/>
                </a:solidFill>
              </a:rPr>
              <a:t> </a:t>
            </a:r>
            <a:r>
              <a:rPr lang="vi-VN" sz="2400" dirty="0" err="1">
                <a:solidFill>
                  <a:schemeClr val="tx1"/>
                </a:solidFill>
              </a:rPr>
              <a:t>ứng</a:t>
            </a:r>
            <a:r>
              <a:rPr lang="vi-VN" sz="2400" dirty="0">
                <a:solidFill>
                  <a:schemeClr val="tx1"/>
                </a:solidFill>
              </a:rPr>
              <a:t> </a:t>
            </a:r>
            <a:r>
              <a:rPr lang="vi-VN" sz="2400" dirty="0" err="1">
                <a:solidFill>
                  <a:schemeClr val="tx1"/>
                </a:solidFill>
              </a:rPr>
              <a:t>dụng</a:t>
            </a:r>
            <a:r>
              <a:rPr lang="vi-VN" sz="2400" dirty="0">
                <a:solidFill>
                  <a:schemeClr val="tx1"/>
                </a:solidFill>
              </a:rPr>
              <a:t> </a:t>
            </a:r>
            <a:r>
              <a:rPr lang="vi-VN" sz="2400" dirty="0" err="1">
                <a:solidFill>
                  <a:schemeClr val="tx1"/>
                </a:solidFill>
              </a:rPr>
              <a:t>web</a:t>
            </a:r>
            <a:r>
              <a:rPr lang="vi-VN" sz="2400" dirty="0">
                <a:solidFill>
                  <a:schemeClr val="tx1"/>
                </a:solidFill>
              </a:rPr>
              <a:t> </a:t>
            </a:r>
            <a:r>
              <a:rPr lang="vi-VN" sz="2400" dirty="0" err="1">
                <a:solidFill>
                  <a:schemeClr val="tx1"/>
                </a:solidFill>
              </a:rPr>
              <a:t>được</a:t>
            </a:r>
            <a:r>
              <a:rPr lang="vi-VN" sz="2400" dirty="0">
                <a:solidFill>
                  <a:schemeClr val="tx1"/>
                </a:solidFill>
              </a:rPr>
              <a:t> xây </a:t>
            </a:r>
            <a:r>
              <a:rPr lang="vi-VN" sz="2400" dirty="0" err="1">
                <a:solidFill>
                  <a:schemeClr val="tx1"/>
                </a:solidFill>
              </a:rPr>
              <a:t>dựng</a:t>
            </a:r>
            <a:r>
              <a:rPr lang="vi-VN" sz="2400" dirty="0">
                <a:solidFill>
                  <a:schemeClr val="tx1"/>
                </a:solidFill>
              </a:rPr>
              <a:t> </a:t>
            </a:r>
            <a:r>
              <a:rPr lang="vi-VN" sz="2400" dirty="0" err="1">
                <a:solidFill>
                  <a:schemeClr val="tx1"/>
                </a:solidFill>
              </a:rPr>
              <a:t>bằng</a:t>
            </a:r>
            <a:r>
              <a:rPr lang="vi-VN" sz="2400" dirty="0">
                <a:solidFill>
                  <a:schemeClr val="tx1"/>
                </a:solidFill>
              </a:rPr>
              <a:t> </a:t>
            </a:r>
            <a:r>
              <a:rPr lang="vi-VN" sz="2400" dirty="0" err="1">
                <a:solidFill>
                  <a:schemeClr val="tx1"/>
                </a:solidFill>
              </a:rPr>
              <a:t>Java</a:t>
            </a:r>
            <a:r>
              <a:rPr lang="vi-VN" sz="2400" dirty="0">
                <a:solidFill>
                  <a:schemeClr val="tx1"/>
                </a:solidFill>
              </a:rPr>
              <a:t>.</a:t>
            </a:r>
          </a:p>
        </p:txBody>
      </p:sp>
      <p:pic>
        <p:nvPicPr>
          <p:cNvPr id="7" name="Hình ảnh 6">
            <a:extLst>
              <a:ext uri="{FF2B5EF4-FFF2-40B4-BE49-F238E27FC236}">
                <a16:creationId xmlns:a16="http://schemas.microsoft.com/office/drawing/2014/main" id="{0084DC83-76A0-4222-A5F8-AF8C3B87C7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1445" y="4651592"/>
            <a:ext cx="3141201" cy="1842838"/>
          </a:xfrm>
          <a:prstGeom prst="rect">
            <a:avLst/>
          </a:prstGeom>
        </p:spPr>
      </p:pic>
    </p:spTree>
    <p:extLst>
      <p:ext uri="{BB962C8B-B14F-4D97-AF65-F5344CB8AC3E}">
        <p14:creationId xmlns:p14="http://schemas.microsoft.com/office/powerpoint/2010/main" val="3389132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rtlCol="0"/>
          <a:lstStyle/>
          <a:p>
            <a:r>
              <a:rPr lang="vi-VN" dirty="0"/>
              <a:t>Công </a:t>
            </a:r>
            <a:r>
              <a:rPr lang="vi-VN" dirty="0" err="1"/>
              <a:t>nghệ</a:t>
            </a:r>
            <a:r>
              <a:rPr lang="vi-VN" dirty="0"/>
              <a:t> </a:t>
            </a:r>
            <a:r>
              <a:rPr lang="vi-VN" dirty="0" err="1"/>
              <a:t>Big</a:t>
            </a:r>
            <a:r>
              <a:rPr lang="vi-VN" dirty="0"/>
              <a:t> </a:t>
            </a:r>
            <a:r>
              <a:rPr lang="vi-VN" dirty="0" err="1"/>
              <a:t>Data</a:t>
            </a:r>
            <a:endParaRPr lang="vi-VN" dirty="0">
              <a:latin typeface="Calibri" panose="020F0502020204030204" pitchFamily="34" charset="0"/>
            </a:endParaRPr>
          </a:p>
        </p:txBody>
      </p:sp>
      <p:sp>
        <p:nvSpPr>
          <p:cNvPr id="3" name="Chỗ dành sẵn cho Nội dung 2"/>
          <p:cNvSpPr>
            <a:spLocks noGrp="1"/>
          </p:cNvSpPr>
          <p:nvPr>
            <p:ph idx="1"/>
          </p:nvPr>
        </p:nvSpPr>
        <p:spPr>
          <a:xfrm>
            <a:off x="609600" y="2249424"/>
            <a:ext cx="10972800" cy="2742026"/>
          </a:xfrm>
        </p:spPr>
        <p:txBody>
          <a:bodyPr rtlCol="0"/>
          <a:lstStyle/>
          <a:p>
            <a:r>
              <a:rPr lang="en-US" dirty="0">
                <a:solidFill>
                  <a:schemeClr val="tx1"/>
                </a:solidFill>
              </a:rPr>
              <a:t>Hadoop </a:t>
            </a:r>
            <a:r>
              <a:rPr lang="en-US" dirty="0" err="1">
                <a:solidFill>
                  <a:schemeClr val="tx1"/>
                </a:solidFill>
              </a:rPr>
              <a:t>và</a:t>
            </a:r>
            <a:r>
              <a:rPr lang="en-US" dirty="0">
                <a:solidFill>
                  <a:schemeClr val="tx1"/>
                </a:solidFill>
              </a:rPr>
              <a:t> </a:t>
            </a:r>
            <a:r>
              <a:rPr lang="en-US" dirty="0" err="1">
                <a:solidFill>
                  <a:schemeClr val="tx1"/>
                </a:solidFill>
              </a:rPr>
              <a:t>các</a:t>
            </a:r>
            <a:r>
              <a:rPr lang="en-US" dirty="0">
                <a:solidFill>
                  <a:schemeClr val="tx1"/>
                </a:solidFill>
              </a:rPr>
              <a:t> </a:t>
            </a:r>
            <a:r>
              <a:rPr lang="en-US" dirty="0" err="1">
                <a:solidFill>
                  <a:schemeClr val="tx1"/>
                </a:solidFill>
              </a:rPr>
              <a:t>công</a:t>
            </a:r>
            <a:r>
              <a:rPr lang="en-US" dirty="0">
                <a:solidFill>
                  <a:schemeClr val="tx1"/>
                </a:solidFill>
              </a:rPr>
              <a:t> </a:t>
            </a:r>
            <a:r>
              <a:rPr lang="en-US" dirty="0" err="1">
                <a:solidFill>
                  <a:schemeClr val="tx1"/>
                </a:solidFill>
              </a:rPr>
              <a:t>nghệ</a:t>
            </a:r>
            <a:r>
              <a:rPr lang="en-US" dirty="0">
                <a:solidFill>
                  <a:schemeClr val="tx1"/>
                </a:solidFill>
              </a:rPr>
              <a:t> </a:t>
            </a:r>
            <a:r>
              <a:rPr lang="en-US" dirty="0" err="1">
                <a:solidFill>
                  <a:schemeClr val="tx1"/>
                </a:solidFill>
              </a:rPr>
              <a:t>dữ</a:t>
            </a:r>
            <a:r>
              <a:rPr lang="en-US" dirty="0">
                <a:solidFill>
                  <a:schemeClr val="tx1"/>
                </a:solidFill>
              </a:rPr>
              <a:t> </a:t>
            </a:r>
            <a:r>
              <a:rPr lang="en-US" dirty="0" err="1">
                <a:solidFill>
                  <a:schemeClr val="tx1"/>
                </a:solidFill>
              </a:rPr>
              <a:t>liệu</a:t>
            </a:r>
            <a:r>
              <a:rPr lang="en-US" dirty="0">
                <a:solidFill>
                  <a:schemeClr val="tx1"/>
                </a:solidFill>
              </a:rPr>
              <a:t> </a:t>
            </a:r>
            <a:r>
              <a:rPr lang="en-US" dirty="0" err="1">
                <a:solidFill>
                  <a:schemeClr val="tx1"/>
                </a:solidFill>
              </a:rPr>
              <a:t>lớn</a:t>
            </a:r>
            <a:r>
              <a:rPr lang="en-US" dirty="0">
                <a:solidFill>
                  <a:schemeClr val="tx1"/>
                </a:solidFill>
              </a:rPr>
              <a:t> </a:t>
            </a:r>
            <a:r>
              <a:rPr lang="en-US" dirty="0" err="1">
                <a:solidFill>
                  <a:schemeClr val="tx1"/>
                </a:solidFill>
              </a:rPr>
              <a:t>khác</a:t>
            </a:r>
            <a:r>
              <a:rPr lang="en-US" dirty="0">
                <a:solidFill>
                  <a:schemeClr val="tx1"/>
                </a:solidFill>
              </a:rPr>
              <a:t> </a:t>
            </a:r>
            <a:r>
              <a:rPr lang="en-US" dirty="0" err="1">
                <a:solidFill>
                  <a:schemeClr val="tx1"/>
                </a:solidFill>
              </a:rPr>
              <a:t>cũng</a:t>
            </a:r>
            <a:r>
              <a:rPr lang="en-US" dirty="0">
                <a:solidFill>
                  <a:schemeClr val="tx1"/>
                </a:solidFill>
              </a:rPr>
              <a:t> </a:t>
            </a:r>
            <a:r>
              <a:rPr lang="en-US" dirty="0" err="1">
                <a:solidFill>
                  <a:schemeClr val="tx1"/>
                </a:solidFill>
              </a:rPr>
              <a:t>đang</a:t>
            </a:r>
            <a:r>
              <a:rPr lang="en-US" dirty="0">
                <a:solidFill>
                  <a:schemeClr val="tx1"/>
                </a:solidFill>
              </a:rPr>
              <a:t> </a:t>
            </a:r>
            <a:r>
              <a:rPr lang="en-US" dirty="0" err="1">
                <a:solidFill>
                  <a:schemeClr val="tx1"/>
                </a:solidFill>
              </a:rPr>
              <a:t>sử</a:t>
            </a:r>
            <a:r>
              <a:rPr lang="en-US" dirty="0">
                <a:solidFill>
                  <a:schemeClr val="tx1"/>
                </a:solidFill>
              </a:rPr>
              <a:t> </a:t>
            </a:r>
            <a:r>
              <a:rPr lang="en-US" dirty="0" err="1">
                <a:solidFill>
                  <a:schemeClr val="tx1"/>
                </a:solidFill>
              </a:rPr>
              <a:t>dụng</a:t>
            </a:r>
            <a:r>
              <a:rPr lang="en-US" dirty="0">
                <a:solidFill>
                  <a:schemeClr val="tx1"/>
                </a:solidFill>
              </a:rPr>
              <a:t> Java </a:t>
            </a:r>
            <a:r>
              <a:rPr lang="en-US" dirty="0" err="1">
                <a:solidFill>
                  <a:schemeClr val="tx1"/>
                </a:solidFill>
              </a:rPr>
              <a:t>theo</a:t>
            </a:r>
            <a:r>
              <a:rPr lang="en-US" dirty="0">
                <a:solidFill>
                  <a:schemeClr val="tx1"/>
                </a:solidFill>
              </a:rPr>
              <a:t> </a:t>
            </a:r>
            <a:r>
              <a:rPr lang="en-US" dirty="0" err="1">
                <a:solidFill>
                  <a:schemeClr val="tx1"/>
                </a:solidFill>
              </a:rPr>
              <a:t>cách</a:t>
            </a:r>
            <a:r>
              <a:rPr lang="en-US" dirty="0">
                <a:solidFill>
                  <a:schemeClr val="tx1"/>
                </a:solidFill>
              </a:rPr>
              <a:t> </a:t>
            </a:r>
            <a:r>
              <a:rPr lang="en-US" dirty="0" err="1">
                <a:solidFill>
                  <a:schemeClr val="tx1"/>
                </a:solidFill>
              </a:rPr>
              <a:t>này</a:t>
            </a:r>
            <a:r>
              <a:rPr lang="en-US" dirty="0">
                <a:solidFill>
                  <a:schemeClr val="tx1"/>
                </a:solidFill>
              </a:rPr>
              <a:t> hay </a:t>
            </a:r>
            <a:r>
              <a:rPr lang="en-US" dirty="0" err="1">
                <a:solidFill>
                  <a:schemeClr val="tx1"/>
                </a:solidFill>
              </a:rPr>
              <a:t>cách</a:t>
            </a:r>
            <a:r>
              <a:rPr lang="en-US" dirty="0">
                <a:solidFill>
                  <a:schemeClr val="tx1"/>
                </a:solidFill>
              </a:rPr>
              <a:t> </a:t>
            </a:r>
            <a:r>
              <a:rPr lang="en-US" dirty="0" err="1">
                <a:solidFill>
                  <a:schemeClr val="tx1"/>
                </a:solidFill>
              </a:rPr>
              <a:t>khác</a:t>
            </a:r>
            <a:r>
              <a:rPr lang="en-US" dirty="0">
                <a:solidFill>
                  <a:schemeClr val="tx1"/>
                </a:solidFill>
              </a:rPr>
              <a:t>. Apache </a:t>
            </a:r>
            <a:r>
              <a:rPr lang="en-US" dirty="0" err="1">
                <a:solidFill>
                  <a:schemeClr val="tx1"/>
                </a:solidFill>
              </a:rPr>
              <a:t>của</a:t>
            </a:r>
            <a:r>
              <a:rPr lang="en-US" dirty="0">
                <a:solidFill>
                  <a:schemeClr val="tx1"/>
                </a:solidFill>
              </a:rPr>
              <a:t> Java </a:t>
            </a:r>
            <a:r>
              <a:rPr lang="en-US" dirty="0" err="1">
                <a:solidFill>
                  <a:schemeClr val="tx1"/>
                </a:solidFill>
              </a:rPr>
              <a:t>dựa</a:t>
            </a:r>
            <a:r>
              <a:rPr lang="en-US" dirty="0">
                <a:solidFill>
                  <a:schemeClr val="tx1"/>
                </a:solidFill>
              </a:rPr>
              <a:t> </a:t>
            </a:r>
            <a:r>
              <a:rPr lang="en-US" dirty="0" err="1">
                <a:solidFill>
                  <a:schemeClr val="tx1"/>
                </a:solidFill>
              </a:rPr>
              <a:t>trên</a:t>
            </a:r>
            <a:r>
              <a:rPr lang="en-US" dirty="0">
                <a:solidFill>
                  <a:schemeClr val="tx1"/>
                </a:solidFill>
              </a:rPr>
              <a:t> HBase </a:t>
            </a:r>
            <a:r>
              <a:rPr lang="en-US" dirty="0" err="1">
                <a:solidFill>
                  <a:schemeClr val="tx1"/>
                </a:solidFill>
              </a:rPr>
              <a:t>và</a:t>
            </a:r>
            <a:r>
              <a:rPr lang="en-US" dirty="0">
                <a:solidFill>
                  <a:schemeClr val="tx1"/>
                </a:solidFill>
              </a:rPr>
              <a:t> </a:t>
            </a:r>
            <a:r>
              <a:rPr lang="en-US" dirty="0" err="1">
                <a:solidFill>
                  <a:schemeClr val="tx1"/>
                </a:solidFill>
              </a:rPr>
              <a:t>Accumulo</a:t>
            </a:r>
            <a:r>
              <a:rPr lang="en-US" dirty="0">
                <a:solidFill>
                  <a:schemeClr val="tx1"/>
                </a:solidFill>
              </a:rPr>
              <a:t> (</a:t>
            </a:r>
            <a:r>
              <a:rPr lang="en-US" dirty="0" err="1">
                <a:solidFill>
                  <a:schemeClr val="tx1"/>
                </a:solidFill>
              </a:rPr>
              <a:t>mã</a:t>
            </a:r>
            <a:r>
              <a:rPr lang="en-US" dirty="0">
                <a:solidFill>
                  <a:schemeClr val="tx1"/>
                </a:solidFill>
              </a:rPr>
              <a:t> </a:t>
            </a:r>
            <a:r>
              <a:rPr lang="en-US" dirty="0" err="1">
                <a:solidFill>
                  <a:schemeClr val="tx1"/>
                </a:solidFill>
              </a:rPr>
              <a:t>nguồn</a:t>
            </a:r>
            <a:r>
              <a:rPr lang="en-US" dirty="0">
                <a:solidFill>
                  <a:schemeClr val="tx1"/>
                </a:solidFill>
              </a:rPr>
              <a:t> </a:t>
            </a:r>
            <a:r>
              <a:rPr lang="en-US" dirty="0" err="1">
                <a:solidFill>
                  <a:schemeClr val="tx1"/>
                </a:solidFill>
              </a:rPr>
              <a:t>mở</a:t>
            </a:r>
            <a:r>
              <a:rPr lang="en-US" dirty="0">
                <a:solidFill>
                  <a:schemeClr val="tx1"/>
                </a:solidFill>
              </a:rPr>
              <a:t>), </a:t>
            </a:r>
            <a:r>
              <a:rPr lang="en-US" dirty="0" err="1">
                <a:solidFill>
                  <a:schemeClr val="tx1"/>
                </a:solidFill>
              </a:rPr>
              <a:t>ElasticSearch</a:t>
            </a:r>
            <a:r>
              <a:rPr lang="en-US" dirty="0">
                <a:solidFill>
                  <a:schemeClr val="tx1"/>
                </a:solidFill>
              </a:rPr>
              <a:t> </a:t>
            </a:r>
            <a:r>
              <a:rPr lang="en-US" dirty="0" err="1">
                <a:solidFill>
                  <a:schemeClr val="tx1"/>
                </a:solidFill>
              </a:rPr>
              <a:t>cũng</a:t>
            </a:r>
            <a:r>
              <a:rPr lang="en-US" dirty="0">
                <a:solidFill>
                  <a:schemeClr val="tx1"/>
                </a:solidFill>
              </a:rPr>
              <a:t> </a:t>
            </a:r>
            <a:r>
              <a:rPr lang="en-US" dirty="0" err="1">
                <a:solidFill>
                  <a:schemeClr val="tx1"/>
                </a:solidFill>
              </a:rPr>
              <a:t>vậy</a:t>
            </a:r>
            <a:r>
              <a:rPr lang="en-US" dirty="0">
                <a:solidFill>
                  <a:schemeClr val="tx1"/>
                </a:solidFill>
              </a:rPr>
              <a:t>. </a:t>
            </a:r>
            <a:r>
              <a:rPr lang="en-US" dirty="0" err="1">
                <a:solidFill>
                  <a:schemeClr val="tx1"/>
                </a:solidFill>
              </a:rPr>
              <a:t>Tuy</a:t>
            </a:r>
            <a:r>
              <a:rPr lang="en-US" dirty="0">
                <a:solidFill>
                  <a:schemeClr val="tx1"/>
                </a:solidFill>
              </a:rPr>
              <a:t> Java </a:t>
            </a:r>
            <a:r>
              <a:rPr lang="en-US" dirty="0" err="1">
                <a:solidFill>
                  <a:schemeClr val="tx1"/>
                </a:solidFill>
              </a:rPr>
              <a:t>không</a:t>
            </a:r>
            <a:r>
              <a:rPr lang="en-US" dirty="0">
                <a:solidFill>
                  <a:schemeClr val="tx1"/>
                </a:solidFill>
              </a:rPr>
              <a:t> </a:t>
            </a:r>
            <a:r>
              <a:rPr lang="en-US" dirty="0" err="1">
                <a:solidFill>
                  <a:schemeClr val="tx1"/>
                </a:solidFill>
              </a:rPr>
              <a:t>phải</a:t>
            </a:r>
            <a:r>
              <a:rPr lang="en-US" dirty="0">
                <a:solidFill>
                  <a:schemeClr val="tx1"/>
                </a:solidFill>
              </a:rPr>
              <a:t> </a:t>
            </a:r>
            <a:r>
              <a:rPr lang="en-US" dirty="0" err="1">
                <a:solidFill>
                  <a:schemeClr val="tx1"/>
                </a:solidFill>
              </a:rPr>
              <a:t>kẻ</a:t>
            </a:r>
            <a:r>
              <a:rPr lang="en-US" dirty="0">
                <a:solidFill>
                  <a:schemeClr val="tx1"/>
                </a:solidFill>
              </a:rPr>
              <a:t> </a:t>
            </a:r>
            <a:r>
              <a:rPr lang="en-US" dirty="0" err="1">
                <a:solidFill>
                  <a:schemeClr val="tx1"/>
                </a:solidFill>
              </a:rPr>
              <a:t>thống</a:t>
            </a:r>
            <a:r>
              <a:rPr lang="en-US" dirty="0">
                <a:solidFill>
                  <a:schemeClr val="tx1"/>
                </a:solidFill>
              </a:rPr>
              <a:t> </a:t>
            </a:r>
            <a:r>
              <a:rPr lang="en-US" dirty="0" err="1">
                <a:solidFill>
                  <a:schemeClr val="tx1"/>
                </a:solidFill>
              </a:rPr>
              <a:t>trị</a:t>
            </a:r>
            <a:r>
              <a:rPr lang="en-US" dirty="0">
                <a:solidFill>
                  <a:schemeClr val="tx1"/>
                </a:solidFill>
              </a:rPr>
              <a:t> </a:t>
            </a:r>
            <a:r>
              <a:rPr lang="en-US" dirty="0" err="1">
                <a:solidFill>
                  <a:schemeClr val="tx1"/>
                </a:solidFill>
              </a:rPr>
              <a:t>trong</a:t>
            </a:r>
            <a:r>
              <a:rPr lang="en-US" dirty="0">
                <a:solidFill>
                  <a:schemeClr val="tx1"/>
                </a:solidFill>
              </a:rPr>
              <a:t> </a:t>
            </a:r>
            <a:r>
              <a:rPr lang="en-US" dirty="0" err="1">
                <a:solidFill>
                  <a:schemeClr val="tx1"/>
                </a:solidFill>
              </a:rPr>
              <a:t>lĩnh</a:t>
            </a:r>
            <a:r>
              <a:rPr lang="en-US" dirty="0">
                <a:solidFill>
                  <a:schemeClr val="tx1"/>
                </a:solidFill>
              </a:rPr>
              <a:t> </a:t>
            </a:r>
            <a:r>
              <a:rPr lang="en-US" dirty="0" err="1">
                <a:solidFill>
                  <a:schemeClr val="tx1"/>
                </a:solidFill>
              </a:rPr>
              <a:t>vực</a:t>
            </a:r>
            <a:r>
              <a:rPr lang="en-US" dirty="0">
                <a:solidFill>
                  <a:schemeClr val="tx1"/>
                </a:solidFill>
              </a:rPr>
              <a:t> </a:t>
            </a:r>
            <a:r>
              <a:rPr lang="en-US" dirty="0" err="1">
                <a:solidFill>
                  <a:schemeClr val="tx1"/>
                </a:solidFill>
              </a:rPr>
              <a:t>này</a:t>
            </a:r>
            <a:r>
              <a:rPr lang="en-US" dirty="0">
                <a:solidFill>
                  <a:schemeClr val="tx1"/>
                </a:solidFill>
              </a:rPr>
              <a:t>, </a:t>
            </a:r>
            <a:r>
              <a:rPr lang="en-US" dirty="0" err="1">
                <a:solidFill>
                  <a:schemeClr val="tx1"/>
                </a:solidFill>
              </a:rPr>
              <a:t>vì</a:t>
            </a:r>
            <a:r>
              <a:rPr lang="en-US" dirty="0">
                <a:solidFill>
                  <a:schemeClr val="tx1"/>
                </a:solidFill>
              </a:rPr>
              <a:t> </a:t>
            </a:r>
            <a:r>
              <a:rPr lang="en-US" dirty="0" err="1">
                <a:solidFill>
                  <a:schemeClr val="tx1"/>
                </a:solidFill>
              </a:rPr>
              <a:t>có</a:t>
            </a:r>
            <a:r>
              <a:rPr lang="en-US" dirty="0">
                <a:solidFill>
                  <a:schemeClr val="tx1"/>
                </a:solidFill>
              </a:rPr>
              <a:t> </a:t>
            </a:r>
            <a:r>
              <a:rPr lang="en-US" dirty="0" err="1">
                <a:solidFill>
                  <a:schemeClr val="tx1"/>
                </a:solidFill>
              </a:rPr>
              <a:t>những</a:t>
            </a:r>
            <a:r>
              <a:rPr lang="en-US" dirty="0">
                <a:solidFill>
                  <a:schemeClr val="tx1"/>
                </a:solidFill>
              </a:rPr>
              <a:t> </a:t>
            </a:r>
            <a:r>
              <a:rPr lang="en-US" dirty="0" err="1">
                <a:solidFill>
                  <a:schemeClr val="tx1"/>
                </a:solidFill>
              </a:rPr>
              <a:t>công</a:t>
            </a:r>
            <a:r>
              <a:rPr lang="en-US" dirty="0">
                <a:solidFill>
                  <a:schemeClr val="tx1"/>
                </a:solidFill>
              </a:rPr>
              <a:t> </a:t>
            </a:r>
            <a:r>
              <a:rPr lang="en-US" dirty="0" err="1">
                <a:solidFill>
                  <a:schemeClr val="tx1"/>
                </a:solidFill>
              </a:rPr>
              <a:t>nghệ</a:t>
            </a:r>
            <a:r>
              <a:rPr lang="en-US" dirty="0">
                <a:solidFill>
                  <a:schemeClr val="tx1"/>
                </a:solidFill>
              </a:rPr>
              <a:t> </a:t>
            </a:r>
            <a:r>
              <a:rPr lang="en-US" dirty="0" err="1">
                <a:solidFill>
                  <a:schemeClr val="tx1"/>
                </a:solidFill>
              </a:rPr>
              <a:t>như</a:t>
            </a:r>
            <a:r>
              <a:rPr lang="en-US" dirty="0">
                <a:solidFill>
                  <a:schemeClr val="tx1"/>
                </a:solidFill>
              </a:rPr>
              <a:t> MongoDB </a:t>
            </a:r>
            <a:r>
              <a:rPr lang="en-US" dirty="0" err="1">
                <a:solidFill>
                  <a:schemeClr val="tx1"/>
                </a:solidFill>
              </a:rPr>
              <a:t>được</a:t>
            </a:r>
            <a:r>
              <a:rPr lang="en-US" dirty="0">
                <a:solidFill>
                  <a:schemeClr val="tx1"/>
                </a:solidFill>
              </a:rPr>
              <a:t> </a:t>
            </a:r>
            <a:r>
              <a:rPr lang="en-US" dirty="0" err="1">
                <a:solidFill>
                  <a:schemeClr val="tx1"/>
                </a:solidFill>
              </a:rPr>
              <a:t>viết</a:t>
            </a:r>
            <a:r>
              <a:rPr lang="en-US" dirty="0">
                <a:solidFill>
                  <a:schemeClr val="tx1"/>
                </a:solidFill>
              </a:rPr>
              <a:t> </a:t>
            </a:r>
            <a:r>
              <a:rPr lang="en-US" dirty="0" err="1">
                <a:solidFill>
                  <a:schemeClr val="tx1"/>
                </a:solidFill>
              </a:rPr>
              <a:t>bằng</a:t>
            </a:r>
            <a:r>
              <a:rPr lang="en-US" dirty="0">
                <a:solidFill>
                  <a:schemeClr val="tx1"/>
                </a:solidFill>
              </a:rPr>
              <a:t> C ++, </a:t>
            </a:r>
            <a:r>
              <a:rPr lang="en-US" dirty="0" err="1">
                <a:solidFill>
                  <a:schemeClr val="tx1"/>
                </a:solidFill>
              </a:rPr>
              <a:t>nhưng</a:t>
            </a:r>
            <a:r>
              <a:rPr lang="en-US" dirty="0">
                <a:solidFill>
                  <a:schemeClr val="tx1"/>
                </a:solidFill>
              </a:rPr>
              <a:t> Java </a:t>
            </a:r>
            <a:r>
              <a:rPr lang="en-US" dirty="0" err="1">
                <a:solidFill>
                  <a:schemeClr val="tx1"/>
                </a:solidFill>
              </a:rPr>
              <a:t>có</a:t>
            </a:r>
            <a:r>
              <a:rPr lang="en-US" dirty="0">
                <a:solidFill>
                  <a:schemeClr val="tx1"/>
                </a:solidFill>
              </a:rPr>
              <a:t> </a:t>
            </a:r>
            <a:r>
              <a:rPr lang="en-US" dirty="0" err="1">
                <a:solidFill>
                  <a:schemeClr val="tx1"/>
                </a:solidFill>
              </a:rPr>
              <a:t>tiềm</a:t>
            </a:r>
            <a:r>
              <a:rPr lang="en-US" dirty="0">
                <a:solidFill>
                  <a:schemeClr val="tx1"/>
                </a:solidFill>
              </a:rPr>
              <a:t> </a:t>
            </a:r>
            <a:r>
              <a:rPr lang="en-US" dirty="0" err="1">
                <a:solidFill>
                  <a:schemeClr val="tx1"/>
                </a:solidFill>
              </a:rPr>
              <a:t>năng</a:t>
            </a:r>
            <a:r>
              <a:rPr lang="en-US" dirty="0">
                <a:solidFill>
                  <a:schemeClr val="tx1"/>
                </a:solidFill>
              </a:rPr>
              <a:t> </a:t>
            </a:r>
            <a:r>
              <a:rPr lang="en-US" dirty="0" err="1">
                <a:solidFill>
                  <a:schemeClr val="tx1"/>
                </a:solidFill>
              </a:rPr>
              <a:t>để</a:t>
            </a:r>
            <a:r>
              <a:rPr lang="en-US" dirty="0">
                <a:solidFill>
                  <a:schemeClr val="tx1"/>
                </a:solidFill>
              </a:rPr>
              <a:t> </a:t>
            </a:r>
            <a:r>
              <a:rPr lang="en-US" dirty="0" err="1">
                <a:solidFill>
                  <a:schemeClr val="tx1"/>
                </a:solidFill>
              </a:rPr>
              <a:t>đạt</a:t>
            </a:r>
            <a:r>
              <a:rPr lang="en-US" dirty="0">
                <a:solidFill>
                  <a:schemeClr val="tx1"/>
                </a:solidFill>
              </a:rPr>
              <a:t> </a:t>
            </a:r>
            <a:r>
              <a:rPr lang="en-US" dirty="0" err="1">
                <a:solidFill>
                  <a:schemeClr val="tx1"/>
                </a:solidFill>
              </a:rPr>
              <a:t>được</a:t>
            </a:r>
            <a:r>
              <a:rPr lang="en-US" dirty="0">
                <a:solidFill>
                  <a:schemeClr val="tx1"/>
                </a:solidFill>
              </a:rPr>
              <a:t> </a:t>
            </a:r>
            <a:r>
              <a:rPr lang="en-US" dirty="0" err="1">
                <a:solidFill>
                  <a:schemeClr val="tx1"/>
                </a:solidFill>
              </a:rPr>
              <a:t>thị</a:t>
            </a:r>
            <a:r>
              <a:rPr lang="en-US" dirty="0">
                <a:solidFill>
                  <a:schemeClr val="tx1"/>
                </a:solidFill>
              </a:rPr>
              <a:t> </a:t>
            </a:r>
            <a:r>
              <a:rPr lang="en-US" dirty="0" err="1">
                <a:solidFill>
                  <a:schemeClr val="tx1"/>
                </a:solidFill>
              </a:rPr>
              <a:t>phần</a:t>
            </a:r>
            <a:r>
              <a:rPr lang="en-US" dirty="0">
                <a:solidFill>
                  <a:schemeClr val="tx1"/>
                </a:solidFill>
              </a:rPr>
              <a:t> </a:t>
            </a:r>
            <a:r>
              <a:rPr lang="en-US" dirty="0" err="1">
                <a:solidFill>
                  <a:schemeClr val="tx1"/>
                </a:solidFill>
              </a:rPr>
              <a:t>ngày</a:t>
            </a:r>
            <a:r>
              <a:rPr lang="en-US" dirty="0">
                <a:solidFill>
                  <a:schemeClr val="tx1"/>
                </a:solidFill>
              </a:rPr>
              <a:t> </a:t>
            </a:r>
            <a:r>
              <a:rPr lang="en-US" dirty="0" err="1">
                <a:solidFill>
                  <a:schemeClr val="tx1"/>
                </a:solidFill>
              </a:rPr>
              <a:t>càng</a:t>
            </a:r>
            <a:r>
              <a:rPr lang="en-US" dirty="0">
                <a:solidFill>
                  <a:schemeClr val="tx1"/>
                </a:solidFill>
              </a:rPr>
              <a:t> </a:t>
            </a:r>
            <a:r>
              <a:rPr lang="en-US" dirty="0" err="1">
                <a:solidFill>
                  <a:schemeClr val="tx1"/>
                </a:solidFill>
              </a:rPr>
              <a:t>tăng</a:t>
            </a:r>
            <a:r>
              <a:rPr lang="en-US" dirty="0">
                <a:solidFill>
                  <a:schemeClr val="tx1"/>
                </a:solidFill>
              </a:rPr>
              <a:t> </a:t>
            </a:r>
            <a:r>
              <a:rPr lang="en-US" dirty="0" err="1">
                <a:solidFill>
                  <a:schemeClr val="tx1"/>
                </a:solidFill>
              </a:rPr>
              <a:t>nếu</a:t>
            </a:r>
            <a:r>
              <a:rPr lang="en-US" dirty="0">
                <a:solidFill>
                  <a:schemeClr val="tx1"/>
                </a:solidFill>
              </a:rPr>
              <a:t> Hadoop </a:t>
            </a:r>
            <a:r>
              <a:rPr lang="en-US" dirty="0" err="1">
                <a:solidFill>
                  <a:schemeClr val="tx1"/>
                </a:solidFill>
              </a:rPr>
              <a:t>hoặc</a:t>
            </a:r>
            <a:r>
              <a:rPr lang="en-US" dirty="0">
                <a:solidFill>
                  <a:schemeClr val="tx1"/>
                </a:solidFill>
              </a:rPr>
              <a:t> </a:t>
            </a:r>
            <a:r>
              <a:rPr lang="en-US" dirty="0" err="1">
                <a:solidFill>
                  <a:schemeClr val="tx1"/>
                </a:solidFill>
              </a:rPr>
              <a:t>ElasticSearch</a:t>
            </a:r>
            <a:r>
              <a:rPr lang="en-US" dirty="0">
                <a:solidFill>
                  <a:schemeClr val="tx1"/>
                </a:solidFill>
              </a:rPr>
              <a:t> </a:t>
            </a:r>
            <a:r>
              <a:rPr lang="en-US" dirty="0" err="1">
                <a:solidFill>
                  <a:schemeClr val="tx1"/>
                </a:solidFill>
              </a:rPr>
              <a:t>lớn</a:t>
            </a:r>
            <a:r>
              <a:rPr lang="en-US" dirty="0">
                <a:solidFill>
                  <a:schemeClr val="tx1"/>
                </a:solidFill>
              </a:rPr>
              <a:t> </a:t>
            </a:r>
            <a:r>
              <a:rPr lang="en-US" dirty="0" err="1">
                <a:solidFill>
                  <a:schemeClr val="tx1"/>
                </a:solidFill>
              </a:rPr>
              <a:t>mạnh</a:t>
            </a:r>
            <a:r>
              <a:rPr lang="en-US" dirty="0">
                <a:solidFill>
                  <a:schemeClr val="tx1"/>
                </a:solidFill>
              </a:rPr>
              <a:t>.</a:t>
            </a:r>
          </a:p>
        </p:txBody>
      </p:sp>
      <p:pic>
        <p:nvPicPr>
          <p:cNvPr id="5" name="Hình ảnh 4">
            <a:extLst>
              <a:ext uri="{FF2B5EF4-FFF2-40B4-BE49-F238E27FC236}">
                <a16:creationId xmlns:a16="http://schemas.microsoft.com/office/drawing/2014/main" id="{0CADA96B-3547-428F-8FB7-28F8EB425C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6067" y="4635499"/>
            <a:ext cx="2972765" cy="1671941"/>
          </a:xfrm>
          <a:prstGeom prst="rect">
            <a:avLst/>
          </a:prstGeom>
        </p:spPr>
      </p:pic>
    </p:spTree>
    <p:extLst>
      <p:ext uri="{BB962C8B-B14F-4D97-AF65-F5344CB8AC3E}">
        <p14:creationId xmlns:p14="http://schemas.microsoft.com/office/powerpoint/2010/main" val="3809512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rtlCol="0"/>
          <a:lstStyle/>
          <a:p>
            <a:r>
              <a:rPr lang="vi-VN" dirty="0"/>
              <a:t>Công </a:t>
            </a:r>
            <a:r>
              <a:rPr lang="vi-VN" dirty="0" err="1"/>
              <a:t>cụ</a:t>
            </a:r>
            <a:r>
              <a:rPr lang="vi-VN" dirty="0"/>
              <a:t> </a:t>
            </a:r>
            <a:r>
              <a:rPr lang="vi-VN" dirty="0" err="1"/>
              <a:t>phần</a:t>
            </a:r>
            <a:r>
              <a:rPr lang="vi-VN" dirty="0"/>
              <a:t> </a:t>
            </a:r>
            <a:r>
              <a:rPr lang="vi-VN" dirty="0" err="1"/>
              <a:t>mềm</a:t>
            </a:r>
            <a:endParaRPr lang="vi-VN" dirty="0">
              <a:latin typeface="Calibri" panose="020F0502020204030204" pitchFamily="34" charset="0"/>
            </a:endParaRPr>
          </a:p>
        </p:txBody>
      </p:sp>
      <p:sp>
        <p:nvSpPr>
          <p:cNvPr id="3" name="Chỗ dành sẵn cho Văn bản 2"/>
          <p:cNvSpPr>
            <a:spLocks noGrp="1"/>
          </p:cNvSpPr>
          <p:nvPr>
            <p:ph idx="1"/>
          </p:nvPr>
        </p:nvSpPr>
        <p:spPr>
          <a:xfrm>
            <a:off x="609600" y="2249424"/>
            <a:ext cx="10972800" cy="1861182"/>
          </a:xfrm>
        </p:spPr>
        <p:txBody>
          <a:bodyPr rtlCol="0"/>
          <a:lstStyle/>
          <a:p>
            <a:r>
              <a:rPr lang="en-US" dirty="0" err="1">
                <a:solidFill>
                  <a:schemeClr val="tx1"/>
                </a:solidFill>
              </a:rPr>
              <a:t>Nhiều</a:t>
            </a:r>
            <a:r>
              <a:rPr lang="en-US" dirty="0">
                <a:solidFill>
                  <a:schemeClr val="tx1"/>
                </a:solidFill>
              </a:rPr>
              <a:t> </a:t>
            </a:r>
            <a:r>
              <a:rPr lang="en-US" dirty="0" err="1">
                <a:solidFill>
                  <a:schemeClr val="tx1"/>
                </a:solidFill>
              </a:rPr>
              <a:t>phần</a:t>
            </a:r>
            <a:r>
              <a:rPr lang="en-US" dirty="0">
                <a:solidFill>
                  <a:schemeClr val="tx1"/>
                </a:solidFill>
              </a:rPr>
              <a:t> </a:t>
            </a:r>
            <a:r>
              <a:rPr lang="en-US" dirty="0" err="1">
                <a:solidFill>
                  <a:schemeClr val="tx1"/>
                </a:solidFill>
              </a:rPr>
              <a:t>mềm</a:t>
            </a:r>
            <a:r>
              <a:rPr lang="en-US" dirty="0">
                <a:solidFill>
                  <a:schemeClr val="tx1"/>
                </a:solidFill>
              </a:rPr>
              <a:t> </a:t>
            </a:r>
            <a:r>
              <a:rPr lang="en-US" dirty="0" err="1">
                <a:solidFill>
                  <a:schemeClr val="tx1"/>
                </a:solidFill>
              </a:rPr>
              <a:t>hữu</a:t>
            </a:r>
            <a:r>
              <a:rPr lang="en-US" dirty="0">
                <a:solidFill>
                  <a:schemeClr val="tx1"/>
                </a:solidFill>
              </a:rPr>
              <a:t> </a:t>
            </a:r>
            <a:r>
              <a:rPr lang="en-US" dirty="0" err="1">
                <a:solidFill>
                  <a:schemeClr val="tx1"/>
                </a:solidFill>
              </a:rPr>
              <a:t>ích</a:t>
            </a:r>
            <a:r>
              <a:rPr lang="en-US" dirty="0">
                <a:solidFill>
                  <a:schemeClr val="tx1"/>
                </a:solidFill>
              </a:rPr>
              <a:t> </a:t>
            </a:r>
            <a:r>
              <a:rPr lang="en-US" dirty="0" err="1">
                <a:solidFill>
                  <a:schemeClr val="tx1"/>
                </a:solidFill>
              </a:rPr>
              <a:t>và</a:t>
            </a:r>
            <a:r>
              <a:rPr lang="en-US" dirty="0">
                <a:solidFill>
                  <a:schemeClr val="tx1"/>
                </a:solidFill>
              </a:rPr>
              <a:t> </a:t>
            </a:r>
            <a:r>
              <a:rPr lang="en-US" dirty="0" err="1">
                <a:solidFill>
                  <a:schemeClr val="tx1"/>
                </a:solidFill>
              </a:rPr>
              <a:t>công</a:t>
            </a:r>
            <a:r>
              <a:rPr lang="en-US" dirty="0">
                <a:solidFill>
                  <a:schemeClr val="tx1"/>
                </a:solidFill>
              </a:rPr>
              <a:t> </a:t>
            </a:r>
            <a:r>
              <a:rPr lang="en-US" dirty="0" err="1">
                <a:solidFill>
                  <a:schemeClr val="tx1"/>
                </a:solidFill>
              </a:rPr>
              <a:t>cụ</a:t>
            </a:r>
            <a:r>
              <a:rPr lang="en-US" dirty="0">
                <a:solidFill>
                  <a:schemeClr val="tx1"/>
                </a:solidFill>
              </a:rPr>
              <a:t> </a:t>
            </a:r>
            <a:r>
              <a:rPr lang="en-US" dirty="0" err="1">
                <a:solidFill>
                  <a:schemeClr val="tx1"/>
                </a:solidFill>
              </a:rPr>
              <a:t>phát</a:t>
            </a:r>
            <a:r>
              <a:rPr lang="en-US" dirty="0">
                <a:solidFill>
                  <a:schemeClr val="tx1"/>
                </a:solidFill>
              </a:rPr>
              <a:t> </a:t>
            </a:r>
            <a:r>
              <a:rPr lang="en-US" dirty="0" err="1">
                <a:solidFill>
                  <a:schemeClr val="tx1"/>
                </a:solidFill>
              </a:rPr>
              <a:t>triển</a:t>
            </a:r>
            <a:r>
              <a:rPr lang="en-US" dirty="0">
                <a:solidFill>
                  <a:schemeClr val="tx1"/>
                </a:solidFill>
              </a:rPr>
              <a:t> </a:t>
            </a:r>
            <a:r>
              <a:rPr lang="en-US" dirty="0" err="1">
                <a:solidFill>
                  <a:schemeClr val="tx1"/>
                </a:solidFill>
              </a:rPr>
              <a:t>được</a:t>
            </a:r>
            <a:r>
              <a:rPr lang="en-US" dirty="0">
                <a:solidFill>
                  <a:schemeClr val="tx1"/>
                </a:solidFill>
              </a:rPr>
              <a:t> </a:t>
            </a:r>
            <a:r>
              <a:rPr lang="en-US" dirty="0" err="1">
                <a:solidFill>
                  <a:schemeClr val="tx1"/>
                </a:solidFill>
              </a:rPr>
              <a:t>viết</a:t>
            </a:r>
            <a:r>
              <a:rPr lang="en-US" dirty="0">
                <a:solidFill>
                  <a:schemeClr val="tx1"/>
                </a:solidFill>
              </a:rPr>
              <a:t> </a:t>
            </a:r>
            <a:r>
              <a:rPr lang="en-US" dirty="0" err="1">
                <a:solidFill>
                  <a:schemeClr val="tx1"/>
                </a:solidFill>
              </a:rPr>
              <a:t>và</a:t>
            </a:r>
            <a:r>
              <a:rPr lang="en-US" dirty="0">
                <a:solidFill>
                  <a:schemeClr val="tx1"/>
                </a:solidFill>
              </a:rPr>
              <a:t> </a:t>
            </a:r>
            <a:r>
              <a:rPr lang="en-US" dirty="0" err="1">
                <a:solidFill>
                  <a:schemeClr val="tx1"/>
                </a:solidFill>
              </a:rPr>
              <a:t>triển</a:t>
            </a:r>
            <a:r>
              <a:rPr lang="en-US" dirty="0">
                <a:solidFill>
                  <a:schemeClr val="tx1"/>
                </a:solidFill>
              </a:rPr>
              <a:t> </a:t>
            </a:r>
            <a:r>
              <a:rPr lang="en-US" dirty="0" err="1">
                <a:solidFill>
                  <a:schemeClr val="tx1"/>
                </a:solidFill>
              </a:rPr>
              <a:t>khai</a:t>
            </a:r>
            <a:r>
              <a:rPr lang="en-US" dirty="0">
                <a:solidFill>
                  <a:schemeClr val="tx1"/>
                </a:solidFill>
              </a:rPr>
              <a:t> </a:t>
            </a:r>
            <a:r>
              <a:rPr lang="en-US" dirty="0" err="1">
                <a:solidFill>
                  <a:schemeClr val="tx1"/>
                </a:solidFill>
              </a:rPr>
              <a:t>trong</a:t>
            </a:r>
            <a:r>
              <a:rPr lang="en-US" dirty="0">
                <a:solidFill>
                  <a:schemeClr val="tx1"/>
                </a:solidFill>
              </a:rPr>
              <a:t> Java, </a:t>
            </a:r>
            <a:r>
              <a:rPr lang="en-US" dirty="0" err="1">
                <a:solidFill>
                  <a:schemeClr val="tx1"/>
                </a:solidFill>
              </a:rPr>
              <a:t>ví</a:t>
            </a:r>
            <a:r>
              <a:rPr lang="en-US" dirty="0">
                <a:solidFill>
                  <a:schemeClr val="tx1"/>
                </a:solidFill>
              </a:rPr>
              <a:t> </a:t>
            </a:r>
            <a:r>
              <a:rPr lang="en-US" dirty="0" err="1">
                <a:solidFill>
                  <a:schemeClr val="tx1"/>
                </a:solidFill>
              </a:rPr>
              <a:t>dụ</a:t>
            </a:r>
            <a:r>
              <a:rPr lang="en-US" dirty="0">
                <a:solidFill>
                  <a:schemeClr val="tx1"/>
                </a:solidFill>
              </a:rPr>
              <a:t> </a:t>
            </a:r>
            <a:r>
              <a:rPr lang="en-US" dirty="0" err="1">
                <a:solidFill>
                  <a:schemeClr val="tx1"/>
                </a:solidFill>
              </a:rPr>
              <a:t>như</a:t>
            </a:r>
            <a:r>
              <a:rPr lang="en-US" dirty="0">
                <a:solidFill>
                  <a:schemeClr val="tx1"/>
                </a:solidFill>
              </a:rPr>
              <a:t> Eclipse, </a:t>
            </a:r>
            <a:r>
              <a:rPr lang="en-US" dirty="0" err="1">
                <a:solidFill>
                  <a:schemeClr val="tx1"/>
                </a:solidFill>
              </a:rPr>
              <a:t>InetelliJ</a:t>
            </a:r>
            <a:r>
              <a:rPr lang="en-US" dirty="0">
                <a:solidFill>
                  <a:schemeClr val="tx1"/>
                </a:solidFill>
              </a:rPr>
              <a:t> Idea </a:t>
            </a:r>
            <a:r>
              <a:rPr lang="en-US" dirty="0" err="1">
                <a:solidFill>
                  <a:schemeClr val="tx1"/>
                </a:solidFill>
              </a:rPr>
              <a:t>và</a:t>
            </a:r>
            <a:r>
              <a:rPr lang="en-US" dirty="0">
                <a:solidFill>
                  <a:schemeClr val="tx1"/>
                </a:solidFill>
              </a:rPr>
              <a:t> </a:t>
            </a:r>
            <a:r>
              <a:rPr lang="en-US" dirty="0" err="1">
                <a:solidFill>
                  <a:schemeClr val="tx1"/>
                </a:solidFill>
              </a:rPr>
              <a:t>Netbans</a:t>
            </a:r>
            <a:r>
              <a:rPr lang="en-US" dirty="0">
                <a:solidFill>
                  <a:schemeClr val="tx1"/>
                </a:solidFill>
              </a:rPr>
              <a:t> IDE. </a:t>
            </a:r>
            <a:r>
              <a:rPr lang="en-US" dirty="0" err="1">
                <a:solidFill>
                  <a:schemeClr val="tx1"/>
                </a:solidFill>
              </a:rPr>
              <a:t>Rất</a:t>
            </a:r>
            <a:r>
              <a:rPr lang="en-US" dirty="0">
                <a:solidFill>
                  <a:schemeClr val="tx1"/>
                </a:solidFill>
              </a:rPr>
              <a:t> </a:t>
            </a:r>
            <a:r>
              <a:rPr lang="en-US" dirty="0" err="1">
                <a:solidFill>
                  <a:schemeClr val="tx1"/>
                </a:solidFill>
              </a:rPr>
              <a:t>nhiều</a:t>
            </a:r>
            <a:r>
              <a:rPr lang="en-US" dirty="0">
                <a:solidFill>
                  <a:schemeClr val="tx1"/>
                </a:solidFill>
              </a:rPr>
              <a:t> </a:t>
            </a:r>
            <a:r>
              <a:rPr lang="en-US" dirty="0" err="1">
                <a:solidFill>
                  <a:schemeClr val="tx1"/>
                </a:solidFill>
              </a:rPr>
              <a:t>phần</a:t>
            </a:r>
            <a:r>
              <a:rPr lang="en-US" dirty="0">
                <a:solidFill>
                  <a:schemeClr val="tx1"/>
                </a:solidFill>
              </a:rPr>
              <a:t> </a:t>
            </a:r>
            <a:r>
              <a:rPr lang="en-US" dirty="0" err="1">
                <a:solidFill>
                  <a:schemeClr val="tx1"/>
                </a:solidFill>
              </a:rPr>
              <a:t>mềm</a:t>
            </a:r>
            <a:r>
              <a:rPr lang="en-US" dirty="0">
                <a:solidFill>
                  <a:schemeClr val="tx1"/>
                </a:solidFill>
              </a:rPr>
              <a:t> </a:t>
            </a:r>
            <a:r>
              <a:rPr lang="en-US" dirty="0" err="1">
                <a:solidFill>
                  <a:schemeClr val="tx1"/>
                </a:solidFill>
              </a:rPr>
              <a:t>trên</a:t>
            </a:r>
            <a:r>
              <a:rPr lang="en-US" dirty="0">
                <a:solidFill>
                  <a:schemeClr val="tx1"/>
                </a:solidFill>
              </a:rPr>
              <a:t> </a:t>
            </a:r>
            <a:r>
              <a:rPr lang="en-US" dirty="0" err="1">
                <a:solidFill>
                  <a:schemeClr val="tx1"/>
                </a:solidFill>
              </a:rPr>
              <a:t>máy</a:t>
            </a:r>
            <a:r>
              <a:rPr lang="en-US" dirty="0">
                <a:solidFill>
                  <a:schemeClr val="tx1"/>
                </a:solidFill>
              </a:rPr>
              <a:t> </a:t>
            </a:r>
            <a:r>
              <a:rPr lang="en-US" dirty="0" err="1">
                <a:solidFill>
                  <a:schemeClr val="tx1"/>
                </a:solidFill>
              </a:rPr>
              <a:t>tính</a:t>
            </a:r>
            <a:r>
              <a:rPr lang="en-US" dirty="0">
                <a:solidFill>
                  <a:schemeClr val="tx1"/>
                </a:solidFill>
              </a:rPr>
              <a:t> </a:t>
            </a:r>
            <a:r>
              <a:rPr lang="en-US" dirty="0" err="1">
                <a:solidFill>
                  <a:schemeClr val="tx1"/>
                </a:solidFill>
              </a:rPr>
              <a:t>để</a:t>
            </a:r>
            <a:r>
              <a:rPr lang="en-US" dirty="0">
                <a:solidFill>
                  <a:schemeClr val="tx1"/>
                </a:solidFill>
              </a:rPr>
              <a:t> </a:t>
            </a:r>
            <a:r>
              <a:rPr lang="en-US" dirty="0" err="1">
                <a:solidFill>
                  <a:schemeClr val="tx1"/>
                </a:solidFill>
              </a:rPr>
              <a:t>bàn</a:t>
            </a:r>
            <a:r>
              <a:rPr lang="en-US" dirty="0">
                <a:solidFill>
                  <a:schemeClr val="tx1"/>
                </a:solidFill>
              </a:rPr>
              <a:t> </a:t>
            </a:r>
            <a:r>
              <a:rPr lang="en-US" dirty="0" err="1">
                <a:solidFill>
                  <a:schemeClr val="tx1"/>
                </a:solidFill>
              </a:rPr>
              <a:t>cũng</a:t>
            </a:r>
            <a:r>
              <a:rPr lang="en-US" dirty="0">
                <a:solidFill>
                  <a:schemeClr val="tx1"/>
                </a:solidFill>
              </a:rPr>
              <a:t> </a:t>
            </a:r>
            <a:r>
              <a:rPr lang="en-US" dirty="0" err="1">
                <a:solidFill>
                  <a:schemeClr val="tx1"/>
                </a:solidFill>
              </a:rPr>
              <a:t>được</a:t>
            </a:r>
            <a:r>
              <a:rPr lang="en-US" dirty="0">
                <a:solidFill>
                  <a:schemeClr val="tx1"/>
                </a:solidFill>
              </a:rPr>
              <a:t> </a:t>
            </a:r>
            <a:r>
              <a:rPr lang="en-US" dirty="0" err="1">
                <a:solidFill>
                  <a:schemeClr val="tx1"/>
                </a:solidFill>
              </a:rPr>
              <a:t>viết</a:t>
            </a:r>
            <a:r>
              <a:rPr lang="en-US" dirty="0">
                <a:solidFill>
                  <a:schemeClr val="tx1"/>
                </a:solidFill>
              </a:rPr>
              <a:t> </a:t>
            </a:r>
            <a:r>
              <a:rPr lang="en-US" dirty="0" err="1">
                <a:solidFill>
                  <a:schemeClr val="tx1"/>
                </a:solidFill>
              </a:rPr>
              <a:t>bằng</a:t>
            </a:r>
            <a:r>
              <a:rPr lang="en-US" dirty="0">
                <a:solidFill>
                  <a:schemeClr val="tx1"/>
                </a:solidFill>
              </a:rPr>
              <a:t> Java. </a:t>
            </a:r>
            <a:endParaRPr lang="vi-VN" dirty="0">
              <a:solidFill>
                <a:schemeClr val="tx1"/>
              </a:solidFill>
            </a:endParaRPr>
          </a:p>
        </p:txBody>
      </p:sp>
      <p:pic>
        <p:nvPicPr>
          <p:cNvPr id="5" name="Hình ảnh 4">
            <a:extLst>
              <a:ext uri="{FF2B5EF4-FFF2-40B4-BE49-F238E27FC236}">
                <a16:creationId xmlns:a16="http://schemas.microsoft.com/office/drawing/2014/main" id="{E0742E75-E5B7-4206-A833-E9EF572E4B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81251" y="3986536"/>
            <a:ext cx="1987911" cy="1861182"/>
          </a:xfrm>
          <a:prstGeom prst="rect">
            <a:avLst/>
          </a:prstGeom>
        </p:spPr>
      </p:pic>
      <p:pic>
        <p:nvPicPr>
          <p:cNvPr id="7" name="Hình ảnh 6">
            <a:extLst>
              <a:ext uri="{FF2B5EF4-FFF2-40B4-BE49-F238E27FC236}">
                <a16:creationId xmlns:a16="http://schemas.microsoft.com/office/drawing/2014/main" id="{6C5695E5-FA78-44F4-B891-178B24298A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3500" y="3596959"/>
            <a:ext cx="2628900" cy="2628900"/>
          </a:xfrm>
          <a:prstGeom prst="rect">
            <a:avLst/>
          </a:prstGeom>
        </p:spPr>
      </p:pic>
      <p:pic>
        <p:nvPicPr>
          <p:cNvPr id="9" name="Hình ảnh 8">
            <a:extLst>
              <a:ext uri="{FF2B5EF4-FFF2-40B4-BE49-F238E27FC236}">
                <a16:creationId xmlns:a16="http://schemas.microsoft.com/office/drawing/2014/main" id="{C780B45C-208F-4B17-B7C3-50029B4C0F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8206" y="3977959"/>
            <a:ext cx="4286250" cy="1866900"/>
          </a:xfrm>
          <a:prstGeom prst="rect">
            <a:avLst/>
          </a:prstGeom>
        </p:spPr>
      </p:pic>
    </p:spTree>
    <p:extLst>
      <p:ext uri="{BB962C8B-B14F-4D97-AF65-F5344CB8AC3E}">
        <p14:creationId xmlns:p14="http://schemas.microsoft.com/office/powerpoint/2010/main" val="153152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B521D-1F4E-4E9D-A6C5-BF81E7CE8F47}"/>
              </a:ext>
            </a:extLst>
          </p:cNvPr>
          <p:cNvSpPr>
            <a:spLocks noGrp="1"/>
          </p:cNvSpPr>
          <p:nvPr>
            <p:ph type="title"/>
          </p:nvPr>
        </p:nvSpPr>
        <p:spPr>
          <a:xfrm>
            <a:off x="609600" y="722870"/>
            <a:ext cx="10972800" cy="1066800"/>
          </a:xfrm>
        </p:spPr>
        <p:txBody>
          <a:bodyPr/>
          <a:lstStyle/>
          <a:p>
            <a:r>
              <a:rPr lang="en-US" dirty="0" err="1"/>
              <a:t>Cài</a:t>
            </a:r>
            <a:r>
              <a:rPr lang="en-US" dirty="0"/>
              <a:t> </a:t>
            </a:r>
            <a:r>
              <a:rPr lang="en-US" dirty="0" err="1"/>
              <a:t>đặt</a:t>
            </a:r>
            <a:r>
              <a:rPr lang="en-US" dirty="0"/>
              <a:t> </a:t>
            </a:r>
            <a:r>
              <a:rPr lang="en-US" dirty="0" err="1"/>
              <a:t>công</a:t>
            </a:r>
            <a:r>
              <a:rPr lang="en-US" dirty="0"/>
              <a:t> </a:t>
            </a:r>
            <a:r>
              <a:rPr lang="en-US" dirty="0" err="1"/>
              <a:t>cụ</a:t>
            </a:r>
            <a:endParaRPr lang="en-US" dirty="0"/>
          </a:p>
        </p:txBody>
      </p:sp>
      <p:sp>
        <p:nvSpPr>
          <p:cNvPr id="3" name="Content Placeholder 2">
            <a:extLst>
              <a:ext uri="{FF2B5EF4-FFF2-40B4-BE49-F238E27FC236}">
                <a16:creationId xmlns:a16="http://schemas.microsoft.com/office/drawing/2014/main" id="{8EB55A9E-B52D-488A-8AAE-F39C5195A086}"/>
              </a:ext>
            </a:extLst>
          </p:cNvPr>
          <p:cNvSpPr>
            <a:spLocks noGrp="1"/>
          </p:cNvSpPr>
          <p:nvPr>
            <p:ph idx="1"/>
          </p:nvPr>
        </p:nvSpPr>
        <p:spPr>
          <a:xfrm>
            <a:off x="609600" y="1789670"/>
            <a:ext cx="10972800" cy="4784865"/>
          </a:xfrm>
        </p:spPr>
        <p:txBody>
          <a:bodyPr/>
          <a:lstStyle/>
          <a:p>
            <a:r>
              <a:rPr lang="en-US" dirty="0"/>
              <a:t>JDK 8 (</a:t>
            </a:r>
            <a:r>
              <a:rPr lang="en-US" dirty="0" err="1"/>
              <a:t>ổn</a:t>
            </a:r>
            <a:r>
              <a:rPr lang="en-US" dirty="0"/>
              <a:t> </a:t>
            </a:r>
            <a:r>
              <a:rPr lang="en-US" dirty="0" err="1"/>
              <a:t>định</a:t>
            </a:r>
            <a:r>
              <a:rPr lang="en-US" dirty="0"/>
              <a:t>) </a:t>
            </a:r>
          </a:p>
          <a:p>
            <a:r>
              <a:rPr lang="en-US" i="1" u="sng" dirty="0">
                <a:solidFill>
                  <a:srgbClr val="0070C0"/>
                </a:solidFill>
                <a:hlinkClick r:id="rId2">
                  <a:extLst>
                    <a:ext uri="{A12FA001-AC4F-418D-AE19-62706E023703}">
                      <ahyp:hlinkClr xmlns:ahyp="http://schemas.microsoft.com/office/drawing/2018/hyperlinkcolor" val="tx"/>
                    </a:ext>
                  </a:extLst>
                </a:hlinkClick>
              </a:rPr>
              <a:t>https://www.oracle.com/technetwork/java/javase/downloads/jdk8-downloads-2133151.html</a:t>
            </a:r>
            <a:endParaRPr lang="en-US" i="1" u="sng" dirty="0">
              <a:solidFill>
                <a:srgbClr val="0070C0"/>
              </a:solidFill>
            </a:endParaRPr>
          </a:p>
          <a:p>
            <a:endParaRPr lang="en-US" i="1" u="sng" dirty="0">
              <a:solidFill>
                <a:srgbClr val="0070C0"/>
              </a:solidFill>
            </a:endParaRPr>
          </a:p>
        </p:txBody>
      </p:sp>
      <p:pic>
        <p:nvPicPr>
          <p:cNvPr id="4" name="Picture 3">
            <a:extLst>
              <a:ext uri="{FF2B5EF4-FFF2-40B4-BE49-F238E27FC236}">
                <a16:creationId xmlns:a16="http://schemas.microsoft.com/office/drawing/2014/main" id="{07E9B9F3-8B3B-42BC-801E-9FC776983FB7}"/>
              </a:ext>
            </a:extLst>
          </p:cNvPr>
          <p:cNvPicPr/>
          <p:nvPr/>
        </p:nvPicPr>
        <p:blipFill>
          <a:blip r:embed="rId3"/>
          <a:stretch>
            <a:fillRect/>
          </a:stretch>
        </p:blipFill>
        <p:spPr>
          <a:xfrm>
            <a:off x="1816443" y="3237470"/>
            <a:ext cx="7933038" cy="3337066"/>
          </a:xfrm>
          <a:prstGeom prst="rect">
            <a:avLst/>
          </a:prstGeom>
        </p:spPr>
      </p:pic>
    </p:spTree>
    <p:extLst>
      <p:ext uri="{BB962C8B-B14F-4D97-AF65-F5344CB8AC3E}">
        <p14:creationId xmlns:p14="http://schemas.microsoft.com/office/powerpoint/2010/main" val="2471762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F27065-9D5B-4267-83E4-CDA19FDBBF25}"/>
              </a:ext>
            </a:extLst>
          </p:cNvPr>
          <p:cNvSpPr>
            <a:spLocks noGrp="1"/>
          </p:cNvSpPr>
          <p:nvPr>
            <p:ph idx="1"/>
          </p:nvPr>
        </p:nvSpPr>
        <p:spPr>
          <a:xfrm>
            <a:off x="609600" y="1173892"/>
            <a:ext cx="10972800" cy="5400644"/>
          </a:xfrm>
        </p:spPr>
        <p:txBody>
          <a:bodyPr/>
          <a:lstStyle/>
          <a:p>
            <a:r>
              <a:rPr lang="en-US" dirty="0" err="1"/>
              <a:t>Chọn</a:t>
            </a:r>
            <a:r>
              <a:rPr lang="en-US" dirty="0"/>
              <a:t> file </a:t>
            </a:r>
            <a:r>
              <a:rPr lang="en-US" dirty="0" err="1"/>
              <a:t>và</a:t>
            </a:r>
            <a:r>
              <a:rPr lang="en-US" dirty="0"/>
              <a:t> </a:t>
            </a:r>
            <a:r>
              <a:rPr lang="en-US" dirty="0" err="1"/>
              <a:t>cài</a:t>
            </a:r>
            <a:r>
              <a:rPr lang="en-US" dirty="0"/>
              <a:t> </a:t>
            </a:r>
            <a:r>
              <a:rPr lang="en-US" dirty="0" err="1"/>
              <a:t>đặt</a:t>
            </a:r>
            <a:r>
              <a:rPr lang="en-US" dirty="0"/>
              <a:t> </a:t>
            </a:r>
          </a:p>
        </p:txBody>
      </p:sp>
      <p:pic>
        <p:nvPicPr>
          <p:cNvPr id="5" name="Picture 4" descr="D:\soft\670259.png">
            <a:extLst>
              <a:ext uri="{FF2B5EF4-FFF2-40B4-BE49-F238E27FC236}">
                <a16:creationId xmlns:a16="http://schemas.microsoft.com/office/drawing/2014/main" id="{A55696F8-F505-4156-8733-3A1E6A48FA8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891481" y="1919786"/>
            <a:ext cx="5844746" cy="4258592"/>
          </a:xfrm>
          <a:prstGeom prst="rect">
            <a:avLst/>
          </a:prstGeom>
          <a:noFill/>
          <a:ln>
            <a:noFill/>
          </a:ln>
        </p:spPr>
      </p:pic>
    </p:spTree>
    <p:extLst>
      <p:ext uri="{BB962C8B-B14F-4D97-AF65-F5344CB8AC3E}">
        <p14:creationId xmlns:p14="http://schemas.microsoft.com/office/powerpoint/2010/main" val="3697671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8BCFBD-E776-4337-8D09-0E10EA479A68}"/>
              </a:ext>
            </a:extLst>
          </p:cNvPr>
          <p:cNvSpPr>
            <a:spLocks noGrp="1"/>
          </p:cNvSpPr>
          <p:nvPr>
            <p:ph idx="1"/>
          </p:nvPr>
        </p:nvSpPr>
        <p:spPr>
          <a:xfrm>
            <a:off x="609600" y="1099751"/>
            <a:ext cx="10972800" cy="5474785"/>
          </a:xfrm>
        </p:spPr>
        <p:txBody>
          <a:bodyPr/>
          <a:lstStyle/>
          <a:p>
            <a:r>
              <a:rPr lang="en-US" dirty="0" err="1"/>
              <a:t>Các</a:t>
            </a:r>
            <a:r>
              <a:rPr lang="en-US" dirty="0"/>
              <a:t> </a:t>
            </a:r>
            <a:r>
              <a:rPr lang="en-US" dirty="0" err="1"/>
              <a:t>bạn</a:t>
            </a:r>
            <a:r>
              <a:rPr lang="en-US" dirty="0"/>
              <a:t> </a:t>
            </a:r>
            <a:r>
              <a:rPr lang="en-US" dirty="0" err="1"/>
              <a:t>chọn</a:t>
            </a:r>
            <a:r>
              <a:rPr lang="en-US" dirty="0"/>
              <a:t> n</a:t>
            </a:r>
            <a:r>
              <a:rPr lang="vi-VN" dirty="0"/>
              <a:t>ơ</a:t>
            </a:r>
            <a:r>
              <a:rPr lang="en-US" dirty="0" err="1"/>
              <a:t>i</a:t>
            </a:r>
            <a:r>
              <a:rPr lang="en-US" dirty="0"/>
              <a:t> l</a:t>
            </a:r>
            <a:r>
              <a:rPr lang="vi-VN" dirty="0"/>
              <a:t>ư</a:t>
            </a:r>
            <a:r>
              <a:rPr lang="en-US" dirty="0"/>
              <a:t>u JDK </a:t>
            </a:r>
            <a:r>
              <a:rPr lang="en-US" dirty="0" err="1"/>
              <a:t>và</a:t>
            </a:r>
            <a:r>
              <a:rPr lang="en-US" dirty="0"/>
              <a:t> </a:t>
            </a:r>
            <a:r>
              <a:rPr lang="en-US" dirty="0" err="1"/>
              <a:t>chọn</a:t>
            </a:r>
            <a:r>
              <a:rPr lang="en-US" dirty="0"/>
              <a:t> next </a:t>
            </a:r>
          </a:p>
        </p:txBody>
      </p:sp>
      <p:pic>
        <p:nvPicPr>
          <p:cNvPr id="4" name="Picture 3" descr="D:\soft\670263.png">
            <a:extLst>
              <a:ext uri="{FF2B5EF4-FFF2-40B4-BE49-F238E27FC236}">
                <a16:creationId xmlns:a16="http://schemas.microsoft.com/office/drawing/2014/main" id="{0B88E014-7E3C-456A-9415-8FFB8817BDB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039762" y="1970242"/>
            <a:ext cx="5659395" cy="3911573"/>
          </a:xfrm>
          <a:prstGeom prst="rect">
            <a:avLst/>
          </a:prstGeom>
          <a:noFill/>
          <a:ln>
            <a:noFill/>
          </a:ln>
        </p:spPr>
      </p:pic>
    </p:spTree>
    <p:extLst>
      <p:ext uri="{BB962C8B-B14F-4D97-AF65-F5344CB8AC3E}">
        <p14:creationId xmlns:p14="http://schemas.microsoft.com/office/powerpoint/2010/main" val="219970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soft\2015-05-13-21_53_49-Start1.png">
            <a:extLst>
              <a:ext uri="{FF2B5EF4-FFF2-40B4-BE49-F238E27FC236}">
                <a16:creationId xmlns:a16="http://schemas.microsoft.com/office/drawing/2014/main" id="{DD9729B7-A90B-40A4-B176-CB3E0BF5D061}"/>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77065" y="1440076"/>
            <a:ext cx="6304005" cy="4763016"/>
          </a:xfrm>
          <a:prstGeom prst="rect">
            <a:avLst/>
          </a:prstGeom>
          <a:noFill/>
          <a:ln>
            <a:noFill/>
          </a:ln>
        </p:spPr>
      </p:pic>
    </p:spTree>
    <p:extLst>
      <p:ext uri="{BB962C8B-B14F-4D97-AF65-F5344CB8AC3E}">
        <p14:creationId xmlns:p14="http://schemas.microsoft.com/office/powerpoint/2010/main" val="681170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Hình chữ nhật: Góc Tròn 7">
            <a:extLst>
              <a:ext uri="{FF2B5EF4-FFF2-40B4-BE49-F238E27FC236}">
                <a16:creationId xmlns:a16="http://schemas.microsoft.com/office/drawing/2014/main" id="{8C573548-CBBA-44F6-8F4A-EE42F21BA954}"/>
              </a:ext>
            </a:extLst>
          </p:cNvPr>
          <p:cNvSpPr/>
          <p:nvPr/>
        </p:nvSpPr>
        <p:spPr>
          <a:xfrm>
            <a:off x="1551963" y="1359017"/>
            <a:ext cx="5117285" cy="713064"/>
          </a:xfrm>
          <a:prstGeom prst="roundRect">
            <a:avLst/>
          </a:prstGeom>
          <a:ln>
            <a:solidFill>
              <a:schemeClr val="accent2">
                <a:lumMod val="40000"/>
                <a:lumOff val="60000"/>
              </a:schemeClr>
            </a:solidFill>
          </a:ln>
          <a:effectLst>
            <a:outerShdw blurRad="50800" dist="38100" dir="8100000" algn="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i="1" dirty="0" err="1"/>
              <a:t>Giới</a:t>
            </a:r>
            <a:r>
              <a:rPr lang="en-US" sz="2400" b="1" i="1" dirty="0"/>
              <a:t> </a:t>
            </a:r>
            <a:r>
              <a:rPr lang="en-US" sz="2400" b="1" i="1" dirty="0" err="1"/>
              <a:t>thiệu</a:t>
            </a:r>
            <a:r>
              <a:rPr lang="en-US" sz="2400" b="1" i="1" dirty="0"/>
              <a:t> </a:t>
            </a:r>
            <a:r>
              <a:rPr lang="en-US" sz="2400" b="1" i="1" dirty="0" err="1"/>
              <a:t>đề</a:t>
            </a:r>
            <a:r>
              <a:rPr lang="en-US" sz="2400" b="1" i="1" dirty="0"/>
              <a:t> </a:t>
            </a:r>
            <a:r>
              <a:rPr lang="en-US" sz="2400" b="1" i="1" dirty="0" err="1"/>
              <a:t>tài</a:t>
            </a:r>
            <a:endParaRPr lang="en-US" sz="2400" b="1" i="1" dirty="0"/>
          </a:p>
        </p:txBody>
      </p:sp>
      <p:sp>
        <p:nvSpPr>
          <p:cNvPr id="9" name="Hình chữ nhật: Góc Tròn 8">
            <a:extLst>
              <a:ext uri="{FF2B5EF4-FFF2-40B4-BE49-F238E27FC236}">
                <a16:creationId xmlns:a16="http://schemas.microsoft.com/office/drawing/2014/main" id="{69556B58-57BE-4153-9F1F-CA64FDA5F9CA}"/>
              </a:ext>
            </a:extLst>
          </p:cNvPr>
          <p:cNvSpPr/>
          <p:nvPr/>
        </p:nvSpPr>
        <p:spPr>
          <a:xfrm>
            <a:off x="1551963" y="2971801"/>
            <a:ext cx="6174298" cy="713064"/>
          </a:xfrm>
          <a:prstGeom prst="roundRect">
            <a:avLst/>
          </a:prstGeom>
          <a:effectLst>
            <a:outerShdw blurRad="50800" dist="38100" dir="8100000" algn="tr"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sz="2400" b="1" i="1" dirty="0" err="1"/>
              <a:t>Công</a:t>
            </a:r>
            <a:r>
              <a:rPr lang="en-US" sz="2400" b="1" i="1" dirty="0"/>
              <a:t> </a:t>
            </a:r>
            <a:r>
              <a:rPr lang="en-US" sz="2400" b="1" i="1" dirty="0" err="1"/>
              <a:t>nghệ</a:t>
            </a:r>
            <a:r>
              <a:rPr lang="en-US" sz="2400" b="1" i="1" dirty="0"/>
              <a:t> </a:t>
            </a:r>
            <a:r>
              <a:rPr lang="en-US" sz="2400" b="1" i="1" dirty="0" err="1"/>
              <a:t>và</a:t>
            </a:r>
            <a:r>
              <a:rPr lang="en-US" sz="2400" b="1" i="1" dirty="0"/>
              <a:t> </a:t>
            </a:r>
            <a:r>
              <a:rPr lang="en-US" sz="2400" b="1" i="1" dirty="0" err="1"/>
              <a:t>công</a:t>
            </a:r>
            <a:r>
              <a:rPr lang="en-US" sz="2400" b="1" i="1" dirty="0"/>
              <a:t> </a:t>
            </a:r>
            <a:r>
              <a:rPr lang="en-US" sz="2400" b="1" i="1" dirty="0" err="1"/>
              <a:t>cụ</a:t>
            </a:r>
            <a:r>
              <a:rPr lang="en-US" sz="2400" b="1" i="1" dirty="0"/>
              <a:t> </a:t>
            </a:r>
            <a:r>
              <a:rPr lang="en-US" sz="2400" b="1" i="1" dirty="0" err="1"/>
              <a:t>sử</a:t>
            </a:r>
            <a:r>
              <a:rPr lang="en-US" sz="2400" b="1" i="1" dirty="0"/>
              <a:t> </a:t>
            </a:r>
            <a:r>
              <a:rPr lang="en-US" sz="2400" b="1" i="1" dirty="0" err="1"/>
              <a:t>dụng</a:t>
            </a:r>
            <a:endParaRPr lang="en-US" sz="2400" b="1" i="1" dirty="0"/>
          </a:p>
        </p:txBody>
      </p:sp>
      <p:sp>
        <p:nvSpPr>
          <p:cNvPr id="10" name="Hình chữ nhật: Góc Tròn 9">
            <a:extLst>
              <a:ext uri="{FF2B5EF4-FFF2-40B4-BE49-F238E27FC236}">
                <a16:creationId xmlns:a16="http://schemas.microsoft.com/office/drawing/2014/main" id="{99CF7CA0-C516-4B87-89E7-282EA1293CC5}"/>
              </a:ext>
            </a:extLst>
          </p:cNvPr>
          <p:cNvSpPr/>
          <p:nvPr/>
        </p:nvSpPr>
        <p:spPr>
          <a:xfrm>
            <a:off x="1551963" y="4584585"/>
            <a:ext cx="7105476" cy="713064"/>
          </a:xfrm>
          <a:prstGeom prst="roundRect">
            <a:avLst/>
          </a:prstGeom>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b="1" i="1" dirty="0"/>
              <a:t>Demo</a:t>
            </a:r>
          </a:p>
        </p:txBody>
      </p:sp>
    </p:spTree>
    <p:extLst>
      <p:ext uri="{BB962C8B-B14F-4D97-AF65-F5344CB8AC3E}">
        <p14:creationId xmlns:p14="http://schemas.microsoft.com/office/powerpoint/2010/main" val="185189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175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EECD7D-6892-4A56-BA42-050C10A13E99}"/>
              </a:ext>
            </a:extLst>
          </p:cNvPr>
          <p:cNvSpPr>
            <a:spLocks noGrp="1"/>
          </p:cNvSpPr>
          <p:nvPr>
            <p:ph idx="1"/>
          </p:nvPr>
        </p:nvSpPr>
        <p:spPr>
          <a:xfrm>
            <a:off x="609600" y="1198605"/>
            <a:ext cx="10972800" cy="5375931"/>
          </a:xfrm>
        </p:spPr>
        <p:txBody>
          <a:bodyPr/>
          <a:lstStyle/>
          <a:p>
            <a:r>
              <a:rPr lang="en-US" dirty="0" err="1"/>
              <a:t>Cài</a:t>
            </a:r>
            <a:r>
              <a:rPr lang="en-US" dirty="0"/>
              <a:t> </a:t>
            </a:r>
            <a:r>
              <a:rPr lang="en-US" dirty="0" err="1"/>
              <a:t>đặt</a:t>
            </a:r>
            <a:r>
              <a:rPr lang="en-US" dirty="0"/>
              <a:t> </a:t>
            </a:r>
            <a:r>
              <a:rPr lang="en-US" dirty="0" err="1"/>
              <a:t>xong</a:t>
            </a:r>
            <a:r>
              <a:rPr lang="en-US" dirty="0"/>
              <a:t> JDK </a:t>
            </a:r>
          </a:p>
        </p:txBody>
      </p:sp>
      <p:pic>
        <p:nvPicPr>
          <p:cNvPr id="6" name="Picture 5" descr="D:\soft\670287.png">
            <a:extLst>
              <a:ext uri="{FF2B5EF4-FFF2-40B4-BE49-F238E27FC236}">
                <a16:creationId xmlns:a16="http://schemas.microsoft.com/office/drawing/2014/main" id="{39A6E0F9-B792-4313-95C9-41390D0E5E4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192162" y="1844286"/>
            <a:ext cx="5807675" cy="4084568"/>
          </a:xfrm>
          <a:prstGeom prst="rect">
            <a:avLst/>
          </a:prstGeom>
          <a:noFill/>
          <a:ln>
            <a:noFill/>
          </a:ln>
        </p:spPr>
      </p:pic>
    </p:spTree>
    <p:extLst>
      <p:ext uri="{BB962C8B-B14F-4D97-AF65-F5344CB8AC3E}">
        <p14:creationId xmlns:p14="http://schemas.microsoft.com/office/powerpoint/2010/main" val="1231426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DFA4DF-6E5D-4A08-B1C2-EB9CFA22FE5F}"/>
              </a:ext>
            </a:extLst>
          </p:cNvPr>
          <p:cNvSpPr>
            <a:spLocks noGrp="1"/>
          </p:cNvSpPr>
          <p:nvPr>
            <p:ph idx="1"/>
          </p:nvPr>
        </p:nvSpPr>
        <p:spPr>
          <a:xfrm>
            <a:off x="609600" y="630195"/>
            <a:ext cx="10972800" cy="5944341"/>
          </a:xfrm>
        </p:spPr>
        <p:txBody>
          <a:bodyPr/>
          <a:lstStyle/>
          <a:p>
            <a:r>
              <a:rPr lang="en-US" dirty="0" err="1"/>
              <a:t>Netbeans</a:t>
            </a:r>
            <a:r>
              <a:rPr lang="en-US" dirty="0"/>
              <a:t> </a:t>
            </a:r>
          </a:p>
          <a:p>
            <a:r>
              <a:rPr lang="en-US" i="1" u="sng" dirty="0">
                <a:solidFill>
                  <a:srgbClr val="0070C0"/>
                </a:solidFill>
                <a:hlinkClick r:id="rId2">
                  <a:extLst>
                    <a:ext uri="{A12FA001-AC4F-418D-AE19-62706E023703}">
                      <ahyp:hlinkClr xmlns:ahyp="http://schemas.microsoft.com/office/drawing/2018/hyperlinkcolor" val="tx"/>
                    </a:ext>
                  </a:extLst>
                </a:hlinkClick>
              </a:rPr>
              <a:t>https://netbeans.org/downloads/8.2/</a:t>
            </a:r>
            <a:endParaRPr lang="en-US" i="1" dirty="0">
              <a:solidFill>
                <a:srgbClr val="0070C0"/>
              </a:solidFill>
            </a:endParaRPr>
          </a:p>
          <a:p>
            <a:r>
              <a:rPr lang="en-US" dirty="0" err="1"/>
              <a:t>Cac</a:t>
            </a:r>
            <a:r>
              <a:rPr lang="en-US" dirty="0"/>
              <a:t> </a:t>
            </a:r>
            <a:r>
              <a:rPr lang="en-US" dirty="0" err="1"/>
              <a:t>bạn</a:t>
            </a:r>
            <a:r>
              <a:rPr lang="en-US" dirty="0"/>
              <a:t> download </a:t>
            </a:r>
            <a:r>
              <a:rPr lang="en-US" dirty="0" err="1"/>
              <a:t>từ</a:t>
            </a:r>
            <a:r>
              <a:rPr lang="en-US" dirty="0"/>
              <a:t> </a:t>
            </a:r>
            <a:r>
              <a:rPr lang="en-US" dirty="0" err="1"/>
              <a:t>trang</a:t>
            </a:r>
            <a:r>
              <a:rPr lang="en-US" dirty="0"/>
              <a:t> </a:t>
            </a:r>
            <a:r>
              <a:rPr lang="en-US" dirty="0" err="1"/>
              <a:t>chủ</a:t>
            </a:r>
            <a:r>
              <a:rPr lang="en-US" dirty="0"/>
              <a:t> </a:t>
            </a:r>
            <a:r>
              <a:rPr lang="en-US" dirty="0" err="1"/>
              <a:t>netbean</a:t>
            </a:r>
            <a:r>
              <a:rPr lang="en-US" dirty="0"/>
              <a:t>. ở </a:t>
            </a:r>
            <a:r>
              <a:rPr lang="en-US" dirty="0" err="1"/>
              <a:t>đây</a:t>
            </a:r>
            <a:r>
              <a:rPr lang="en-US" dirty="0"/>
              <a:t> </a:t>
            </a:r>
            <a:r>
              <a:rPr lang="en-US" dirty="0" err="1"/>
              <a:t>mình</a:t>
            </a:r>
            <a:r>
              <a:rPr lang="en-US" dirty="0"/>
              <a:t> </a:t>
            </a:r>
            <a:r>
              <a:rPr lang="en-US" dirty="0" err="1"/>
              <a:t>sử</a:t>
            </a:r>
            <a:r>
              <a:rPr lang="en-US" dirty="0"/>
              <a:t> </a:t>
            </a:r>
            <a:r>
              <a:rPr lang="en-US" dirty="0" err="1"/>
              <a:t>dụng</a:t>
            </a:r>
            <a:r>
              <a:rPr lang="en-US" dirty="0"/>
              <a:t> </a:t>
            </a:r>
            <a:r>
              <a:rPr lang="en-US" dirty="0" err="1"/>
              <a:t>netbean</a:t>
            </a:r>
            <a:r>
              <a:rPr lang="en-US" dirty="0"/>
              <a:t> 8.2</a:t>
            </a:r>
          </a:p>
          <a:p>
            <a:endParaRPr lang="en-US" dirty="0"/>
          </a:p>
          <a:p>
            <a:endParaRPr lang="en-US" dirty="0"/>
          </a:p>
        </p:txBody>
      </p:sp>
      <p:pic>
        <p:nvPicPr>
          <p:cNvPr id="4" name="Picture 3">
            <a:extLst>
              <a:ext uri="{FF2B5EF4-FFF2-40B4-BE49-F238E27FC236}">
                <a16:creationId xmlns:a16="http://schemas.microsoft.com/office/drawing/2014/main" id="{2FA87B9E-51A8-4BE7-8B79-3A4837318E3C}"/>
              </a:ext>
            </a:extLst>
          </p:cNvPr>
          <p:cNvPicPr>
            <a:picLocks noChangeAspect="1"/>
          </p:cNvPicPr>
          <p:nvPr/>
        </p:nvPicPr>
        <p:blipFill>
          <a:blip r:embed="rId3"/>
          <a:stretch>
            <a:fillRect/>
          </a:stretch>
        </p:blipFill>
        <p:spPr>
          <a:xfrm>
            <a:off x="1757362" y="2483708"/>
            <a:ext cx="8677275" cy="4090828"/>
          </a:xfrm>
          <a:prstGeom prst="rect">
            <a:avLst/>
          </a:prstGeom>
        </p:spPr>
      </p:pic>
    </p:spTree>
    <p:extLst>
      <p:ext uri="{BB962C8B-B14F-4D97-AF65-F5344CB8AC3E}">
        <p14:creationId xmlns:p14="http://schemas.microsoft.com/office/powerpoint/2010/main" val="331822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8B791E-207F-488A-B946-C0E90DAE32AC}"/>
              </a:ext>
            </a:extLst>
          </p:cNvPr>
          <p:cNvSpPr>
            <a:spLocks noGrp="1"/>
          </p:cNvSpPr>
          <p:nvPr>
            <p:ph idx="1"/>
          </p:nvPr>
        </p:nvSpPr>
        <p:spPr>
          <a:xfrm>
            <a:off x="609600" y="667265"/>
            <a:ext cx="10972800" cy="5907271"/>
          </a:xfrm>
        </p:spPr>
        <p:txBody>
          <a:bodyPr/>
          <a:lstStyle/>
          <a:p>
            <a:r>
              <a:rPr lang="en-US" dirty="0" err="1"/>
              <a:t>Chọn</a:t>
            </a:r>
            <a:r>
              <a:rPr lang="en-US" dirty="0"/>
              <a:t> file </a:t>
            </a:r>
            <a:r>
              <a:rPr lang="en-US" dirty="0" err="1"/>
              <a:t>và</a:t>
            </a:r>
            <a:r>
              <a:rPr lang="en-US" dirty="0"/>
              <a:t> </a:t>
            </a:r>
            <a:r>
              <a:rPr lang="en-US" dirty="0" err="1"/>
              <a:t>cài</a:t>
            </a:r>
            <a:r>
              <a:rPr lang="en-US" dirty="0"/>
              <a:t> </a:t>
            </a:r>
            <a:r>
              <a:rPr lang="en-US" dirty="0" err="1"/>
              <a:t>đặt</a:t>
            </a:r>
            <a:endParaRPr lang="en-US" dirty="0"/>
          </a:p>
          <a:p>
            <a:endParaRPr lang="en-US" dirty="0"/>
          </a:p>
        </p:txBody>
      </p:sp>
      <p:pic>
        <p:nvPicPr>
          <p:cNvPr id="4" name="Picture 3">
            <a:extLst>
              <a:ext uri="{FF2B5EF4-FFF2-40B4-BE49-F238E27FC236}">
                <a16:creationId xmlns:a16="http://schemas.microsoft.com/office/drawing/2014/main" id="{E6925CB9-A23F-4E1C-B1E8-F9C6D147D527}"/>
              </a:ext>
            </a:extLst>
          </p:cNvPr>
          <p:cNvPicPr/>
          <p:nvPr/>
        </p:nvPicPr>
        <p:blipFill>
          <a:blip r:embed="rId2"/>
          <a:stretch>
            <a:fillRect/>
          </a:stretch>
        </p:blipFill>
        <p:spPr>
          <a:xfrm>
            <a:off x="2780270" y="1359244"/>
            <a:ext cx="6820930" cy="5078626"/>
          </a:xfrm>
          <a:prstGeom prst="rect">
            <a:avLst/>
          </a:prstGeom>
        </p:spPr>
      </p:pic>
    </p:spTree>
    <p:extLst>
      <p:ext uri="{BB962C8B-B14F-4D97-AF65-F5344CB8AC3E}">
        <p14:creationId xmlns:p14="http://schemas.microsoft.com/office/powerpoint/2010/main" val="2039970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763383-B176-411A-8CEF-359EB068FF91}"/>
              </a:ext>
            </a:extLst>
          </p:cNvPr>
          <p:cNvSpPr>
            <a:spLocks noGrp="1"/>
          </p:cNvSpPr>
          <p:nvPr>
            <p:ph idx="1"/>
          </p:nvPr>
        </p:nvSpPr>
        <p:spPr>
          <a:xfrm>
            <a:off x="609600" y="778476"/>
            <a:ext cx="10972800" cy="5796060"/>
          </a:xfrm>
        </p:spPr>
        <p:txBody>
          <a:bodyPr/>
          <a:lstStyle/>
          <a:p>
            <a:r>
              <a:rPr lang="en-US" dirty="0"/>
              <a:t>Chon accept </a:t>
            </a:r>
            <a:r>
              <a:rPr lang="en-US" dirty="0" err="1"/>
              <a:t>và</a:t>
            </a:r>
            <a:r>
              <a:rPr lang="en-US" dirty="0"/>
              <a:t> </a:t>
            </a:r>
            <a:r>
              <a:rPr lang="en-US" dirty="0" err="1"/>
              <a:t>nhấn</a:t>
            </a:r>
            <a:r>
              <a:rPr lang="en-US" dirty="0"/>
              <a:t> next</a:t>
            </a:r>
          </a:p>
          <a:p>
            <a:endParaRPr lang="en-US" dirty="0"/>
          </a:p>
        </p:txBody>
      </p:sp>
      <p:pic>
        <p:nvPicPr>
          <p:cNvPr id="4" name="Picture 3">
            <a:extLst>
              <a:ext uri="{FF2B5EF4-FFF2-40B4-BE49-F238E27FC236}">
                <a16:creationId xmlns:a16="http://schemas.microsoft.com/office/drawing/2014/main" id="{ED792419-2B5B-4B1B-97EA-ADC1D70923C2}"/>
              </a:ext>
            </a:extLst>
          </p:cNvPr>
          <p:cNvPicPr/>
          <p:nvPr/>
        </p:nvPicPr>
        <p:blipFill>
          <a:blip r:embed="rId2"/>
          <a:stretch>
            <a:fillRect/>
          </a:stretch>
        </p:blipFill>
        <p:spPr>
          <a:xfrm>
            <a:off x="2940907" y="1454621"/>
            <a:ext cx="6289589" cy="4810255"/>
          </a:xfrm>
          <a:prstGeom prst="rect">
            <a:avLst/>
          </a:prstGeom>
        </p:spPr>
      </p:pic>
    </p:spTree>
    <p:extLst>
      <p:ext uri="{BB962C8B-B14F-4D97-AF65-F5344CB8AC3E}">
        <p14:creationId xmlns:p14="http://schemas.microsoft.com/office/powerpoint/2010/main" val="3200294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06ACA9-D58C-44C9-8605-AE66E7944DEA}"/>
              </a:ext>
            </a:extLst>
          </p:cNvPr>
          <p:cNvSpPr>
            <a:spLocks noGrp="1"/>
          </p:cNvSpPr>
          <p:nvPr>
            <p:ph idx="1"/>
          </p:nvPr>
        </p:nvSpPr>
        <p:spPr>
          <a:xfrm>
            <a:off x="609600" y="716692"/>
            <a:ext cx="10972800" cy="5857844"/>
          </a:xfrm>
        </p:spPr>
        <p:txBody>
          <a:bodyPr/>
          <a:lstStyle/>
          <a:p>
            <a:r>
              <a:rPr lang="en-US" dirty="0"/>
              <a:t>ở </a:t>
            </a:r>
            <a:r>
              <a:rPr lang="en-US" dirty="0" err="1"/>
              <a:t>đây</a:t>
            </a:r>
            <a:r>
              <a:rPr lang="en-US" dirty="0"/>
              <a:t> </a:t>
            </a:r>
            <a:r>
              <a:rPr lang="en-US" dirty="0" err="1"/>
              <a:t>các</a:t>
            </a:r>
            <a:r>
              <a:rPr lang="en-US" dirty="0"/>
              <a:t> </a:t>
            </a:r>
            <a:r>
              <a:rPr lang="en-US" dirty="0" err="1"/>
              <a:t>bạn</a:t>
            </a:r>
            <a:r>
              <a:rPr lang="en-US" dirty="0"/>
              <a:t> </a:t>
            </a:r>
            <a:r>
              <a:rPr lang="en-US" dirty="0" err="1"/>
              <a:t>chọn</a:t>
            </a:r>
            <a:r>
              <a:rPr lang="en-US" dirty="0"/>
              <a:t> </a:t>
            </a:r>
            <a:r>
              <a:rPr lang="en-US" dirty="0" err="1"/>
              <a:t>nơi</a:t>
            </a:r>
            <a:r>
              <a:rPr lang="en-US" dirty="0"/>
              <a:t> </a:t>
            </a:r>
            <a:r>
              <a:rPr lang="en-US" dirty="0" err="1"/>
              <a:t>lưu</a:t>
            </a:r>
            <a:r>
              <a:rPr lang="en-US" dirty="0"/>
              <a:t> </a:t>
            </a:r>
            <a:r>
              <a:rPr lang="en-US" dirty="0" err="1"/>
              <a:t>netbean</a:t>
            </a:r>
            <a:r>
              <a:rPr lang="en-US" dirty="0"/>
              <a:t> </a:t>
            </a:r>
            <a:r>
              <a:rPr lang="en-US" dirty="0" err="1"/>
              <a:t>và</a:t>
            </a:r>
            <a:r>
              <a:rPr lang="en-US" dirty="0"/>
              <a:t> </a:t>
            </a:r>
            <a:r>
              <a:rPr lang="en-US" dirty="0" err="1"/>
              <a:t>nơi</a:t>
            </a:r>
            <a:r>
              <a:rPr lang="en-US" dirty="0"/>
              <a:t> </a:t>
            </a:r>
            <a:r>
              <a:rPr lang="en-US" dirty="0" err="1"/>
              <a:t>đã</a:t>
            </a:r>
            <a:r>
              <a:rPr lang="en-US" dirty="0"/>
              <a:t> </a:t>
            </a:r>
            <a:r>
              <a:rPr lang="en-US" dirty="0" err="1"/>
              <a:t>lưu</a:t>
            </a:r>
            <a:r>
              <a:rPr lang="en-US" dirty="0"/>
              <a:t> </a:t>
            </a:r>
            <a:r>
              <a:rPr lang="en-US" dirty="0" err="1"/>
              <a:t>jdk</a:t>
            </a:r>
            <a:r>
              <a:rPr lang="en-US" dirty="0"/>
              <a:t> </a:t>
            </a:r>
            <a:r>
              <a:rPr lang="en-US" dirty="0" err="1"/>
              <a:t>và</a:t>
            </a:r>
            <a:r>
              <a:rPr lang="en-US" dirty="0"/>
              <a:t> </a:t>
            </a:r>
            <a:r>
              <a:rPr lang="en-US" dirty="0" err="1"/>
              <a:t>chọn</a:t>
            </a:r>
            <a:r>
              <a:rPr lang="en-US" dirty="0"/>
              <a:t> next </a:t>
            </a:r>
          </a:p>
          <a:p>
            <a:endParaRPr lang="en-US" dirty="0"/>
          </a:p>
        </p:txBody>
      </p:sp>
      <p:pic>
        <p:nvPicPr>
          <p:cNvPr id="4" name="Picture 3">
            <a:extLst>
              <a:ext uri="{FF2B5EF4-FFF2-40B4-BE49-F238E27FC236}">
                <a16:creationId xmlns:a16="http://schemas.microsoft.com/office/drawing/2014/main" id="{9B6C5BB3-5E70-4F5E-BB35-9D4426E4AED4}"/>
              </a:ext>
            </a:extLst>
          </p:cNvPr>
          <p:cNvPicPr/>
          <p:nvPr/>
        </p:nvPicPr>
        <p:blipFill>
          <a:blip r:embed="rId2"/>
          <a:stretch>
            <a:fillRect/>
          </a:stretch>
        </p:blipFill>
        <p:spPr>
          <a:xfrm>
            <a:off x="2858529" y="1512930"/>
            <a:ext cx="6474941" cy="4937297"/>
          </a:xfrm>
          <a:prstGeom prst="rect">
            <a:avLst/>
          </a:prstGeom>
        </p:spPr>
      </p:pic>
    </p:spTree>
    <p:extLst>
      <p:ext uri="{BB962C8B-B14F-4D97-AF65-F5344CB8AC3E}">
        <p14:creationId xmlns:p14="http://schemas.microsoft.com/office/powerpoint/2010/main" val="1832975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DA8C1E-472C-46A6-8A2C-112F0BB3D0DF}"/>
              </a:ext>
            </a:extLst>
          </p:cNvPr>
          <p:cNvSpPr>
            <a:spLocks noGrp="1"/>
          </p:cNvSpPr>
          <p:nvPr>
            <p:ph idx="1"/>
          </p:nvPr>
        </p:nvSpPr>
        <p:spPr>
          <a:xfrm>
            <a:off x="609600" y="679622"/>
            <a:ext cx="10972800" cy="5894914"/>
          </a:xfrm>
        </p:spPr>
        <p:txBody>
          <a:bodyPr/>
          <a:lstStyle/>
          <a:p>
            <a:r>
              <a:rPr lang="en-US" dirty="0" err="1"/>
              <a:t>Netbean</a:t>
            </a:r>
            <a:r>
              <a:rPr lang="en-US" dirty="0"/>
              <a:t> </a:t>
            </a:r>
            <a:r>
              <a:rPr lang="en-US" dirty="0" err="1"/>
              <a:t>sẽ</a:t>
            </a:r>
            <a:r>
              <a:rPr lang="en-US" dirty="0"/>
              <a:t> </a:t>
            </a:r>
            <a:r>
              <a:rPr lang="en-US" dirty="0" err="1"/>
              <a:t>tự</a:t>
            </a:r>
            <a:r>
              <a:rPr lang="en-US" dirty="0"/>
              <a:t> </a:t>
            </a:r>
            <a:r>
              <a:rPr lang="en-US" dirty="0" err="1"/>
              <a:t>cài</a:t>
            </a:r>
            <a:r>
              <a:rPr lang="en-US" dirty="0"/>
              <a:t> </a:t>
            </a:r>
            <a:r>
              <a:rPr lang="en-US" dirty="0" err="1"/>
              <a:t>đặt</a:t>
            </a:r>
            <a:r>
              <a:rPr lang="en-US" dirty="0"/>
              <a:t> </a:t>
            </a:r>
            <a:r>
              <a:rPr lang="en-US" dirty="0" err="1"/>
              <a:t>xong</a:t>
            </a:r>
            <a:r>
              <a:rPr lang="en-US" dirty="0"/>
              <a:t> </a:t>
            </a:r>
            <a:r>
              <a:rPr lang="en-US" dirty="0" err="1"/>
              <a:t>các</a:t>
            </a:r>
            <a:r>
              <a:rPr lang="en-US" dirty="0"/>
              <a:t> </a:t>
            </a:r>
            <a:r>
              <a:rPr lang="en-US" dirty="0" err="1"/>
              <a:t>bạn</a:t>
            </a:r>
            <a:r>
              <a:rPr lang="en-US" dirty="0"/>
              <a:t> </a:t>
            </a:r>
            <a:r>
              <a:rPr lang="en-US" dirty="0" err="1"/>
              <a:t>chọn</a:t>
            </a:r>
            <a:r>
              <a:rPr lang="en-US" dirty="0"/>
              <a:t> finish </a:t>
            </a:r>
          </a:p>
          <a:p>
            <a:endParaRPr lang="en-US" dirty="0"/>
          </a:p>
        </p:txBody>
      </p:sp>
      <p:pic>
        <p:nvPicPr>
          <p:cNvPr id="4" name="Picture 3">
            <a:extLst>
              <a:ext uri="{FF2B5EF4-FFF2-40B4-BE49-F238E27FC236}">
                <a16:creationId xmlns:a16="http://schemas.microsoft.com/office/drawing/2014/main" id="{5D65A78A-4CF1-4883-8D30-7046F450E587}"/>
              </a:ext>
            </a:extLst>
          </p:cNvPr>
          <p:cNvPicPr/>
          <p:nvPr/>
        </p:nvPicPr>
        <p:blipFill>
          <a:blip r:embed="rId2"/>
          <a:stretch>
            <a:fillRect/>
          </a:stretch>
        </p:blipFill>
        <p:spPr>
          <a:xfrm>
            <a:off x="2864708" y="1345711"/>
            <a:ext cx="6462584" cy="5079801"/>
          </a:xfrm>
          <a:prstGeom prst="rect">
            <a:avLst/>
          </a:prstGeom>
        </p:spPr>
      </p:pic>
    </p:spTree>
    <p:extLst>
      <p:ext uri="{BB962C8B-B14F-4D97-AF65-F5344CB8AC3E}">
        <p14:creationId xmlns:p14="http://schemas.microsoft.com/office/powerpoint/2010/main" val="2773185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p:txBody>
          <a:bodyPr rtlCol="0">
            <a:noAutofit/>
          </a:bodyPr>
          <a:lstStyle/>
          <a:p>
            <a:pPr algn="ctr" rtl="0"/>
            <a:r>
              <a:rPr lang="en-US" sz="8000" dirty="0">
                <a:latin typeface="Calibri" panose="020F0502020204030204" pitchFamily="34" charset="0"/>
              </a:rPr>
              <a:t>DEMO</a:t>
            </a:r>
            <a:endParaRPr lang="vi-VN" sz="8000" dirty="0">
              <a:latin typeface="Calibri" panose="020F0502020204030204" pitchFamily="34" charset="0"/>
            </a:endParaRPr>
          </a:p>
        </p:txBody>
      </p:sp>
    </p:spTree>
    <p:extLst>
      <p:ext uri="{BB962C8B-B14F-4D97-AF65-F5344CB8AC3E}">
        <p14:creationId xmlns:p14="http://schemas.microsoft.com/office/powerpoint/2010/main" val="687654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7625" y="726140"/>
            <a:ext cx="5177740" cy="900962"/>
          </a:xfrm>
        </p:spPr>
        <p:txBody>
          <a:bodyPr/>
          <a:lstStyle/>
          <a:p>
            <a:r>
              <a:rPr lang="en-US" sz="4000" b="0" dirty="0" err="1">
                <a:solidFill>
                  <a:schemeClr val="accent3">
                    <a:lumMod val="75000"/>
                  </a:schemeClr>
                </a:solidFill>
                <a:cs typeface="Calibri" panose="020F0502020204030204" pitchFamily="34" charset="0"/>
              </a:rPr>
              <a:t>Giới</a:t>
            </a:r>
            <a:r>
              <a:rPr lang="en-US" sz="4000" b="0" dirty="0">
                <a:solidFill>
                  <a:schemeClr val="accent3">
                    <a:lumMod val="75000"/>
                  </a:schemeClr>
                </a:solidFill>
                <a:cs typeface="Calibri" panose="020F0502020204030204" pitchFamily="34" charset="0"/>
              </a:rPr>
              <a:t> </a:t>
            </a:r>
            <a:r>
              <a:rPr lang="en-US" sz="4000" b="0" dirty="0" err="1">
                <a:solidFill>
                  <a:schemeClr val="accent3">
                    <a:lumMod val="75000"/>
                  </a:schemeClr>
                </a:solidFill>
                <a:cs typeface="Calibri" panose="020F0502020204030204" pitchFamily="34" charset="0"/>
              </a:rPr>
              <a:t>thiệu</a:t>
            </a:r>
            <a:r>
              <a:rPr lang="en-US" sz="4000" b="0" dirty="0">
                <a:solidFill>
                  <a:schemeClr val="accent3">
                    <a:lumMod val="75000"/>
                  </a:schemeClr>
                </a:solidFill>
                <a:cs typeface="Calibri" panose="020F0502020204030204" pitchFamily="34" charset="0"/>
              </a:rPr>
              <a:t> </a:t>
            </a:r>
            <a:r>
              <a:rPr lang="en-US" sz="4000" b="0" dirty="0" err="1">
                <a:solidFill>
                  <a:schemeClr val="accent3">
                    <a:lumMod val="75000"/>
                  </a:schemeClr>
                </a:solidFill>
                <a:cs typeface="Calibri" panose="020F0502020204030204" pitchFamily="34" charset="0"/>
              </a:rPr>
              <a:t>đề</a:t>
            </a:r>
            <a:r>
              <a:rPr lang="en-US" sz="4000" b="0" dirty="0">
                <a:solidFill>
                  <a:schemeClr val="accent3">
                    <a:lumMod val="75000"/>
                  </a:schemeClr>
                </a:solidFill>
                <a:cs typeface="Calibri" panose="020F0502020204030204" pitchFamily="34" charset="0"/>
              </a:rPr>
              <a:t> </a:t>
            </a:r>
            <a:r>
              <a:rPr lang="en-US" sz="4000" b="0" dirty="0" err="1">
                <a:solidFill>
                  <a:schemeClr val="accent3">
                    <a:lumMod val="75000"/>
                  </a:schemeClr>
                </a:solidFill>
                <a:cs typeface="Calibri" panose="020F0502020204030204" pitchFamily="34" charset="0"/>
              </a:rPr>
              <a:t>tài</a:t>
            </a:r>
            <a:endParaRPr lang="en-US" sz="4000" b="0" dirty="0">
              <a:solidFill>
                <a:schemeClr val="accent3">
                  <a:lumMod val="75000"/>
                </a:schemeClr>
              </a:solidFill>
              <a:cs typeface="Calibri" panose="020F0502020204030204" pitchFamily="34" charset="0"/>
            </a:endParaRPr>
          </a:p>
        </p:txBody>
      </p:sp>
      <p:sp>
        <p:nvSpPr>
          <p:cNvPr id="3" name="Content Placeholder 2"/>
          <p:cNvSpPr>
            <a:spLocks noGrp="1"/>
          </p:cNvSpPr>
          <p:nvPr>
            <p:ph type="body" idx="1"/>
          </p:nvPr>
        </p:nvSpPr>
        <p:spPr>
          <a:xfrm>
            <a:off x="1151343" y="1699652"/>
            <a:ext cx="10363200" cy="1509712"/>
          </a:xfrm>
        </p:spPr>
        <p:txBody>
          <a:bodyPr>
            <a:noAutofit/>
          </a:bodyPr>
          <a:lstStyle/>
          <a:p>
            <a:pPr lvl="0"/>
            <a:r>
              <a:rPr lang="en-US" sz="3200" dirty="0" err="1">
                <a:solidFill>
                  <a:schemeClr val="tx1"/>
                </a:solidFill>
                <a:latin typeface="Times New Roman" panose="02020603050405020304" pitchFamily="18" charset="0"/>
                <a:cs typeface="Times New Roman" panose="02020603050405020304" pitchFamily="18" charset="0"/>
              </a:rPr>
              <a:t>Công</a:t>
            </a:r>
            <a:r>
              <a:rPr lang="vi-VN" sz="3200" dirty="0">
                <a:solidFill>
                  <a:schemeClr val="tx1"/>
                </a:solidFill>
                <a:latin typeface="Times New Roman" panose="02020603050405020304" pitchFamily="18" charset="0"/>
                <a:cs typeface="Times New Roman" panose="02020603050405020304" pitchFamily="18" charset="0"/>
              </a:rPr>
              <a:t> nghệ thông tin ngày càng phát triển và xu hướng bán hàng online đã không còn xa lạ gì trong cuộc sống của mỗi người</a:t>
            </a:r>
            <a:r>
              <a:rPr lang="en-US" sz="3200" dirty="0">
                <a:solidFill>
                  <a:schemeClr val="tx1"/>
                </a:solidFill>
                <a:latin typeface="Times New Roman" panose="02020603050405020304" pitchFamily="18" charset="0"/>
                <a:cs typeface="Times New Roman" panose="02020603050405020304" pitchFamily="18" charset="0"/>
              </a:rPr>
              <a:t>, </a:t>
            </a:r>
            <a:r>
              <a:rPr lang="en-US" sz="3200" dirty="0" err="1">
                <a:solidFill>
                  <a:schemeClr val="tx1"/>
                </a:solidFill>
                <a:latin typeface="Times New Roman" panose="02020603050405020304" pitchFamily="18" charset="0"/>
                <a:cs typeface="Times New Roman" panose="02020603050405020304" pitchFamily="18" charset="0"/>
              </a:rPr>
              <a:t>tuy</a:t>
            </a:r>
            <a:r>
              <a:rPr lang="en-US" sz="3200" dirty="0">
                <a:solidFill>
                  <a:schemeClr val="tx1"/>
                </a:solidFill>
                <a:latin typeface="Times New Roman" panose="02020603050405020304" pitchFamily="18" charset="0"/>
                <a:cs typeface="Times New Roman" panose="02020603050405020304" pitchFamily="18" charset="0"/>
              </a:rPr>
              <a:t> </a:t>
            </a:r>
            <a:r>
              <a:rPr lang="en-US" sz="3200" dirty="0" err="1">
                <a:solidFill>
                  <a:schemeClr val="tx1"/>
                </a:solidFill>
                <a:latin typeface="Times New Roman" panose="02020603050405020304" pitchFamily="18" charset="0"/>
                <a:cs typeface="Times New Roman" panose="02020603050405020304" pitchFamily="18" charset="0"/>
              </a:rPr>
              <a:t>nhiên</a:t>
            </a:r>
            <a:r>
              <a:rPr lang="en-US" sz="3200" dirty="0">
                <a:solidFill>
                  <a:schemeClr val="tx1"/>
                </a:solidFill>
                <a:latin typeface="Times New Roman" panose="02020603050405020304" pitchFamily="18" charset="0"/>
                <a:cs typeface="Times New Roman" panose="02020603050405020304" pitchFamily="18" charset="0"/>
              </a:rPr>
              <a:t> </a:t>
            </a:r>
            <a:r>
              <a:rPr lang="en-US" sz="3200" dirty="0" err="1">
                <a:solidFill>
                  <a:schemeClr val="tx1"/>
                </a:solidFill>
                <a:latin typeface="Times New Roman" panose="02020603050405020304" pitchFamily="18" charset="0"/>
                <a:cs typeface="Times New Roman" panose="02020603050405020304" pitchFamily="18" charset="0"/>
              </a:rPr>
              <a:t>để</a:t>
            </a:r>
            <a:r>
              <a:rPr lang="en-US" sz="3200" dirty="0">
                <a:solidFill>
                  <a:schemeClr val="tx1"/>
                </a:solidFill>
                <a:latin typeface="Times New Roman" panose="02020603050405020304" pitchFamily="18" charset="0"/>
                <a:cs typeface="Times New Roman" panose="02020603050405020304" pitchFamily="18" charset="0"/>
              </a:rPr>
              <a:t> </a:t>
            </a:r>
            <a:r>
              <a:rPr lang="en-US" sz="3200" dirty="0" err="1">
                <a:solidFill>
                  <a:schemeClr val="tx1"/>
                </a:solidFill>
                <a:latin typeface="Times New Roman" panose="02020603050405020304" pitchFamily="18" charset="0"/>
                <a:cs typeface="Times New Roman" panose="02020603050405020304" pitchFamily="18" charset="0"/>
              </a:rPr>
              <a:t>có</a:t>
            </a:r>
            <a:r>
              <a:rPr lang="en-US" sz="3200" dirty="0">
                <a:solidFill>
                  <a:schemeClr val="tx1"/>
                </a:solidFill>
                <a:latin typeface="Times New Roman" panose="02020603050405020304" pitchFamily="18" charset="0"/>
                <a:cs typeface="Times New Roman" panose="02020603050405020304" pitchFamily="18" charset="0"/>
              </a:rPr>
              <a:t> </a:t>
            </a:r>
            <a:r>
              <a:rPr lang="en-US" sz="3200" dirty="0" err="1">
                <a:solidFill>
                  <a:schemeClr val="tx1"/>
                </a:solidFill>
                <a:latin typeface="Times New Roman" panose="02020603050405020304" pitchFamily="18" charset="0"/>
                <a:cs typeface="Times New Roman" panose="02020603050405020304" pitchFamily="18" charset="0"/>
              </a:rPr>
              <a:t>thể</a:t>
            </a:r>
            <a:r>
              <a:rPr lang="en-US" sz="3200" dirty="0">
                <a:solidFill>
                  <a:schemeClr val="tx1"/>
                </a:solidFill>
                <a:latin typeface="Times New Roman" panose="02020603050405020304" pitchFamily="18" charset="0"/>
                <a:cs typeface="Times New Roman" panose="02020603050405020304" pitchFamily="18" charset="0"/>
              </a:rPr>
              <a:t> </a:t>
            </a:r>
            <a:r>
              <a:rPr lang="en-US" sz="3200" dirty="0" err="1">
                <a:solidFill>
                  <a:schemeClr val="tx1"/>
                </a:solidFill>
                <a:latin typeface="Times New Roman" panose="02020603050405020304" pitchFamily="18" charset="0"/>
                <a:cs typeface="Times New Roman" panose="02020603050405020304" pitchFamily="18" charset="0"/>
              </a:rPr>
              <a:t>thỏa</a:t>
            </a:r>
            <a:r>
              <a:rPr lang="en-US" sz="3200" dirty="0">
                <a:solidFill>
                  <a:schemeClr val="tx1"/>
                </a:solidFill>
                <a:latin typeface="Times New Roman" panose="02020603050405020304" pitchFamily="18" charset="0"/>
                <a:cs typeface="Times New Roman" panose="02020603050405020304" pitchFamily="18" charset="0"/>
              </a:rPr>
              <a:t> </a:t>
            </a:r>
            <a:r>
              <a:rPr lang="en-US" sz="3200" dirty="0" err="1">
                <a:solidFill>
                  <a:schemeClr val="tx1"/>
                </a:solidFill>
                <a:latin typeface="Times New Roman" panose="02020603050405020304" pitchFamily="18" charset="0"/>
                <a:cs typeface="Times New Roman" panose="02020603050405020304" pitchFamily="18" charset="0"/>
              </a:rPr>
              <a:t>mãn</a:t>
            </a:r>
            <a:r>
              <a:rPr lang="en-US" sz="3200" dirty="0">
                <a:solidFill>
                  <a:schemeClr val="tx1"/>
                </a:solidFill>
                <a:latin typeface="Times New Roman" panose="02020603050405020304" pitchFamily="18" charset="0"/>
                <a:cs typeface="Times New Roman" panose="02020603050405020304" pitchFamily="18" charset="0"/>
              </a:rPr>
              <a:t> </a:t>
            </a:r>
            <a:r>
              <a:rPr lang="en-US" sz="3200" dirty="0" err="1">
                <a:solidFill>
                  <a:schemeClr val="tx1"/>
                </a:solidFill>
                <a:latin typeface="Times New Roman" panose="02020603050405020304" pitchFamily="18" charset="0"/>
                <a:cs typeface="Times New Roman" panose="02020603050405020304" pitchFamily="18" charset="0"/>
              </a:rPr>
              <a:t>được</a:t>
            </a:r>
            <a:r>
              <a:rPr lang="en-US" sz="3200" dirty="0">
                <a:solidFill>
                  <a:schemeClr val="tx1"/>
                </a:solidFill>
                <a:latin typeface="Times New Roman" panose="02020603050405020304" pitchFamily="18" charset="0"/>
                <a:cs typeface="Times New Roman" panose="02020603050405020304" pitchFamily="18" charset="0"/>
              </a:rPr>
              <a:t> </a:t>
            </a:r>
            <a:r>
              <a:rPr lang="en-US" sz="3200" dirty="0" err="1">
                <a:solidFill>
                  <a:schemeClr val="tx1"/>
                </a:solidFill>
                <a:latin typeface="Times New Roman" panose="02020603050405020304" pitchFamily="18" charset="0"/>
                <a:cs typeface="Times New Roman" panose="02020603050405020304" pitchFamily="18" charset="0"/>
              </a:rPr>
              <a:t>nhu</a:t>
            </a:r>
            <a:r>
              <a:rPr lang="en-US" sz="3200" dirty="0">
                <a:solidFill>
                  <a:schemeClr val="tx1"/>
                </a:solidFill>
                <a:latin typeface="Times New Roman" panose="02020603050405020304" pitchFamily="18" charset="0"/>
                <a:cs typeface="Times New Roman" panose="02020603050405020304" pitchFamily="18" charset="0"/>
              </a:rPr>
              <a:t> </a:t>
            </a:r>
            <a:r>
              <a:rPr lang="en-US" sz="3200" dirty="0" err="1">
                <a:solidFill>
                  <a:schemeClr val="tx1"/>
                </a:solidFill>
                <a:latin typeface="Times New Roman" panose="02020603050405020304" pitchFamily="18" charset="0"/>
                <a:cs typeface="Times New Roman" panose="02020603050405020304" pitchFamily="18" charset="0"/>
              </a:rPr>
              <a:t>cầu</a:t>
            </a:r>
            <a:r>
              <a:rPr lang="en-US" sz="3200" dirty="0">
                <a:solidFill>
                  <a:schemeClr val="tx1"/>
                </a:solidFill>
                <a:latin typeface="Times New Roman" panose="02020603050405020304" pitchFamily="18" charset="0"/>
                <a:cs typeface="Times New Roman" panose="02020603050405020304" pitchFamily="18" charset="0"/>
              </a:rPr>
              <a:t> </a:t>
            </a:r>
            <a:r>
              <a:rPr lang="en-US" sz="3200" dirty="0" err="1">
                <a:solidFill>
                  <a:schemeClr val="tx1"/>
                </a:solidFill>
                <a:latin typeface="Times New Roman" panose="02020603050405020304" pitchFamily="18" charset="0"/>
                <a:cs typeface="Times New Roman" panose="02020603050405020304" pitchFamily="18" charset="0"/>
              </a:rPr>
              <a:t>trải</a:t>
            </a:r>
            <a:r>
              <a:rPr lang="en-US" sz="3200" dirty="0">
                <a:solidFill>
                  <a:schemeClr val="tx1"/>
                </a:solidFill>
                <a:latin typeface="Times New Roman" panose="02020603050405020304" pitchFamily="18" charset="0"/>
                <a:cs typeface="Times New Roman" panose="02020603050405020304" pitchFamily="18" charset="0"/>
              </a:rPr>
              <a:t> </a:t>
            </a:r>
            <a:r>
              <a:rPr lang="en-US" sz="3200" dirty="0" err="1">
                <a:solidFill>
                  <a:schemeClr val="tx1"/>
                </a:solidFill>
                <a:latin typeface="Times New Roman" panose="02020603050405020304" pitchFamily="18" charset="0"/>
                <a:cs typeface="Times New Roman" panose="02020603050405020304" pitchFamily="18" charset="0"/>
              </a:rPr>
              <a:t>nghiệm</a:t>
            </a:r>
            <a:r>
              <a:rPr lang="en-US" sz="3200" dirty="0">
                <a:solidFill>
                  <a:schemeClr val="tx1"/>
                </a:solidFill>
                <a:latin typeface="Times New Roman" panose="02020603050405020304" pitchFamily="18" charset="0"/>
                <a:cs typeface="Times New Roman" panose="02020603050405020304" pitchFamily="18" charset="0"/>
              </a:rPr>
              <a:t> </a:t>
            </a:r>
            <a:r>
              <a:rPr lang="en-US" sz="3200" dirty="0" err="1">
                <a:solidFill>
                  <a:schemeClr val="tx1"/>
                </a:solidFill>
                <a:latin typeface="Times New Roman" panose="02020603050405020304" pitchFamily="18" charset="0"/>
                <a:cs typeface="Times New Roman" panose="02020603050405020304" pitchFamily="18" charset="0"/>
              </a:rPr>
              <a:t>tuyệt</a:t>
            </a:r>
            <a:r>
              <a:rPr lang="en-US" sz="3200" dirty="0">
                <a:solidFill>
                  <a:schemeClr val="tx1"/>
                </a:solidFill>
                <a:latin typeface="Times New Roman" panose="02020603050405020304" pitchFamily="18" charset="0"/>
                <a:cs typeface="Times New Roman" panose="02020603050405020304" pitchFamily="18" charset="0"/>
              </a:rPr>
              <a:t> </a:t>
            </a:r>
            <a:r>
              <a:rPr lang="en-US" sz="3200" dirty="0" err="1">
                <a:solidFill>
                  <a:schemeClr val="tx1"/>
                </a:solidFill>
                <a:latin typeface="Times New Roman" panose="02020603050405020304" pitchFamily="18" charset="0"/>
                <a:cs typeface="Times New Roman" panose="02020603050405020304" pitchFamily="18" charset="0"/>
              </a:rPr>
              <a:t>vời</a:t>
            </a:r>
            <a:r>
              <a:rPr lang="en-US" sz="3200" dirty="0">
                <a:solidFill>
                  <a:schemeClr val="tx1"/>
                </a:solidFill>
                <a:latin typeface="Times New Roman" panose="02020603050405020304" pitchFamily="18" charset="0"/>
                <a:cs typeface="Times New Roman" panose="02020603050405020304" pitchFamily="18" charset="0"/>
              </a:rPr>
              <a:t> </a:t>
            </a:r>
            <a:r>
              <a:rPr lang="en-US" sz="3200" dirty="0" err="1">
                <a:solidFill>
                  <a:schemeClr val="tx1"/>
                </a:solidFill>
                <a:latin typeface="Times New Roman" panose="02020603050405020304" pitchFamily="18" charset="0"/>
                <a:cs typeface="Times New Roman" panose="02020603050405020304" pitchFamily="18" charset="0"/>
              </a:rPr>
              <a:t>nhất</a:t>
            </a:r>
            <a:r>
              <a:rPr lang="en-US" sz="3200" dirty="0">
                <a:solidFill>
                  <a:schemeClr val="tx1"/>
                </a:solidFill>
                <a:latin typeface="Times New Roman" panose="02020603050405020304" pitchFamily="18" charset="0"/>
                <a:cs typeface="Times New Roman" panose="02020603050405020304" pitchFamily="18" charset="0"/>
              </a:rPr>
              <a:t> </a:t>
            </a:r>
            <a:r>
              <a:rPr lang="en-US" sz="3200" dirty="0" err="1">
                <a:solidFill>
                  <a:schemeClr val="tx1"/>
                </a:solidFill>
                <a:latin typeface="Times New Roman" panose="02020603050405020304" pitchFamily="18" charset="0"/>
                <a:cs typeface="Times New Roman" panose="02020603050405020304" pitchFamily="18" charset="0"/>
              </a:rPr>
              <a:t>khi</a:t>
            </a:r>
            <a:r>
              <a:rPr lang="en-US" sz="3200" dirty="0">
                <a:solidFill>
                  <a:schemeClr val="tx1"/>
                </a:solidFill>
                <a:latin typeface="Times New Roman" panose="02020603050405020304" pitchFamily="18" charset="0"/>
                <a:cs typeface="Times New Roman" panose="02020603050405020304" pitchFamily="18" charset="0"/>
              </a:rPr>
              <a:t> </a:t>
            </a:r>
            <a:r>
              <a:rPr lang="en-US" sz="3200" dirty="0" err="1">
                <a:solidFill>
                  <a:schemeClr val="tx1"/>
                </a:solidFill>
                <a:latin typeface="Times New Roman" panose="02020603050405020304" pitchFamily="18" charset="0"/>
                <a:cs typeface="Times New Roman" panose="02020603050405020304" pitchFamily="18" charset="0"/>
              </a:rPr>
              <a:t>mua</a:t>
            </a:r>
            <a:r>
              <a:rPr lang="en-US" sz="3200" dirty="0">
                <a:solidFill>
                  <a:schemeClr val="tx1"/>
                </a:solidFill>
                <a:latin typeface="Times New Roman" panose="02020603050405020304" pitchFamily="18" charset="0"/>
                <a:cs typeface="Times New Roman" panose="02020603050405020304" pitchFamily="18" charset="0"/>
              </a:rPr>
              <a:t> </a:t>
            </a:r>
            <a:r>
              <a:rPr lang="en-US" sz="3200" dirty="0" err="1">
                <a:solidFill>
                  <a:schemeClr val="tx1"/>
                </a:solidFill>
                <a:latin typeface="Times New Roman" panose="02020603050405020304" pitchFamily="18" charset="0"/>
                <a:cs typeface="Times New Roman" panose="02020603050405020304" pitchFamily="18" charset="0"/>
              </a:rPr>
              <a:t>hàng</a:t>
            </a:r>
            <a:r>
              <a:rPr lang="en-US" sz="3200" dirty="0">
                <a:solidFill>
                  <a:schemeClr val="tx1"/>
                </a:solidFill>
                <a:latin typeface="Times New Roman" panose="02020603050405020304" pitchFamily="18" charset="0"/>
                <a:cs typeface="Times New Roman" panose="02020603050405020304" pitchFamily="18" charset="0"/>
              </a:rPr>
              <a:t> </a:t>
            </a:r>
            <a:r>
              <a:rPr lang="en-US" sz="3200" dirty="0" err="1">
                <a:solidFill>
                  <a:schemeClr val="tx1"/>
                </a:solidFill>
                <a:latin typeface="Times New Roman" panose="02020603050405020304" pitchFamily="18" charset="0"/>
                <a:cs typeface="Times New Roman" panose="02020603050405020304" pitchFamily="18" charset="0"/>
              </a:rPr>
              <a:t>thì</a:t>
            </a:r>
            <a:r>
              <a:rPr lang="en-US" sz="3200" dirty="0">
                <a:solidFill>
                  <a:schemeClr val="tx1"/>
                </a:solidFill>
                <a:latin typeface="Times New Roman" panose="02020603050405020304" pitchFamily="18" charset="0"/>
                <a:cs typeface="Times New Roman" panose="02020603050405020304" pitchFamily="18" charset="0"/>
              </a:rPr>
              <a:t> </a:t>
            </a:r>
            <a:r>
              <a:rPr lang="en-US" sz="3200" dirty="0" err="1">
                <a:solidFill>
                  <a:schemeClr val="tx1"/>
                </a:solidFill>
                <a:latin typeface="Times New Roman" panose="02020603050405020304" pitchFamily="18" charset="0"/>
                <a:cs typeface="Times New Roman" panose="02020603050405020304" pitchFamily="18" charset="0"/>
              </a:rPr>
              <a:t>các</a:t>
            </a:r>
            <a:r>
              <a:rPr lang="en-US" sz="3200" dirty="0">
                <a:solidFill>
                  <a:schemeClr val="tx1"/>
                </a:solidFill>
                <a:latin typeface="Times New Roman" panose="02020603050405020304" pitchFamily="18" charset="0"/>
                <a:cs typeface="Times New Roman" panose="02020603050405020304" pitchFamily="18" charset="0"/>
              </a:rPr>
              <a:t> </a:t>
            </a:r>
            <a:r>
              <a:rPr lang="en-US" sz="3200" dirty="0" err="1">
                <a:solidFill>
                  <a:schemeClr val="tx1"/>
                </a:solidFill>
                <a:latin typeface="Times New Roman" panose="02020603050405020304" pitchFamily="18" charset="0"/>
                <a:cs typeface="Times New Roman" panose="02020603050405020304" pitchFamily="18" charset="0"/>
              </a:rPr>
              <a:t>công</a:t>
            </a:r>
            <a:r>
              <a:rPr lang="en-US" sz="3200" dirty="0">
                <a:solidFill>
                  <a:schemeClr val="tx1"/>
                </a:solidFill>
                <a:latin typeface="Times New Roman" panose="02020603050405020304" pitchFamily="18" charset="0"/>
                <a:cs typeface="Times New Roman" panose="02020603050405020304" pitchFamily="18" charset="0"/>
              </a:rPr>
              <a:t> ty, </a:t>
            </a:r>
            <a:r>
              <a:rPr lang="en-US" sz="3200" dirty="0" err="1">
                <a:solidFill>
                  <a:schemeClr val="tx1"/>
                </a:solidFill>
                <a:latin typeface="Times New Roman" panose="02020603050405020304" pitchFamily="18" charset="0"/>
                <a:cs typeface="Times New Roman" panose="02020603050405020304" pitchFamily="18" charset="0"/>
              </a:rPr>
              <a:t>doanh</a:t>
            </a:r>
            <a:r>
              <a:rPr lang="en-US" sz="3200" dirty="0">
                <a:solidFill>
                  <a:schemeClr val="tx1"/>
                </a:solidFill>
                <a:latin typeface="Times New Roman" panose="02020603050405020304" pitchFamily="18" charset="0"/>
                <a:cs typeface="Times New Roman" panose="02020603050405020304" pitchFamily="18" charset="0"/>
              </a:rPr>
              <a:t> </a:t>
            </a:r>
            <a:r>
              <a:rPr lang="en-US" sz="3200" dirty="0" err="1">
                <a:solidFill>
                  <a:schemeClr val="tx1"/>
                </a:solidFill>
                <a:latin typeface="Times New Roman" panose="02020603050405020304" pitchFamily="18" charset="0"/>
                <a:cs typeface="Times New Roman" panose="02020603050405020304" pitchFamily="18" charset="0"/>
              </a:rPr>
              <a:t>nghiệp</a:t>
            </a:r>
            <a:r>
              <a:rPr lang="en-US" sz="3200" dirty="0">
                <a:solidFill>
                  <a:schemeClr val="tx1"/>
                </a:solidFill>
                <a:latin typeface="Times New Roman" panose="02020603050405020304" pitchFamily="18" charset="0"/>
                <a:cs typeface="Times New Roman" panose="02020603050405020304" pitchFamily="18" charset="0"/>
              </a:rPr>
              <a:t> </a:t>
            </a:r>
            <a:r>
              <a:rPr lang="en-US" sz="3200" dirty="0" err="1">
                <a:solidFill>
                  <a:schemeClr val="tx1"/>
                </a:solidFill>
                <a:latin typeface="Times New Roman" panose="02020603050405020304" pitchFamily="18" charset="0"/>
                <a:cs typeface="Times New Roman" panose="02020603050405020304" pitchFamily="18" charset="0"/>
              </a:rPr>
              <a:t>thương</a:t>
            </a:r>
            <a:r>
              <a:rPr lang="en-US" sz="3200" dirty="0">
                <a:solidFill>
                  <a:schemeClr val="tx1"/>
                </a:solidFill>
                <a:latin typeface="Times New Roman" panose="02020603050405020304" pitchFamily="18" charset="0"/>
                <a:cs typeface="Times New Roman" panose="02020603050405020304" pitchFamily="18" charset="0"/>
              </a:rPr>
              <a:t> </a:t>
            </a:r>
            <a:r>
              <a:rPr lang="en-US" sz="3200" dirty="0" err="1">
                <a:solidFill>
                  <a:schemeClr val="tx1"/>
                </a:solidFill>
                <a:latin typeface="Times New Roman" panose="02020603050405020304" pitchFamily="18" charset="0"/>
                <a:cs typeface="Times New Roman" panose="02020603050405020304" pitchFamily="18" charset="0"/>
              </a:rPr>
              <a:t>mại</a:t>
            </a:r>
            <a:r>
              <a:rPr lang="en-US" sz="3200" dirty="0">
                <a:solidFill>
                  <a:schemeClr val="tx1"/>
                </a:solidFill>
                <a:latin typeface="Times New Roman" panose="02020603050405020304" pitchFamily="18" charset="0"/>
                <a:cs typeface="Times New Roman" panose="02020603050405020304" pitchFamily="18" charset="0"/>
              </a:rPr>
              <a:t> </a:t>
            </a:r>
            <a:r>
              <a:rPr lang="en-US" sz="3200" dirty="0" err="1">
                <a:solidFill>
                  <a:schemeClr val="tx1"/>
                </a:solidFill>
                <a:latin typeface="Times New Roman" panose="02020603050405020304" pitchFamily="18" charset="0"/>
                <a:cs typeface="Times New Roman" panose="02020603050405020304" pitchFamily="18" charset="0"/>
              </a:rPr>
              <a:t>điện</a:t>
            </a:r>
            <a:r>
              <a:rPr lang="en-US" sz="3200" dirty="0">
                <a:solidFill>
                  <a:schemeClr val="tx1"/>
                </a:solidFill>
                <a:latin typeface="Times New Roman" panose="02020603050405020304" pitchFamily="18" charset="0"/>
                <a:cs typeface="Times New Roman" panose="02020603050405020304" pitchFamily="18" charset="0"/>
              </a:rPr>
              <a:t> </a:t>
            </a:r>
            <a:r>
              <a:rPr lang="en-US" sz="3200" dirty="0" err="1">
                <a:solidFill>
                  <a:schemeClr val="tx1"/>
                </a:solidFill>
                <a:latin typeface="Times New Roman" panose="02020603050405020304" pitchFamily="18" charset="0"/>
                <a:cs typeface="Times New Roman" panose="02020603050405020304" pitchFamily="18" charset="0"/>
              </a:rPr>
              <a:t>tử</a:t>
            </a:r>
            <a:r>
              <a:rPr lang="en-US" sz="3200" dirty="0">
                <a:solidFill>
                  <a:schemeClr val="tx1"/>
                </a:solidFill>
                <a:latin typeface="Times New Roman" panose="02020603050405020304" pitchFamily="18" charset="0"/>
                <a:cs typeface="Times New Roman" panose="02020603050405020304" pitchFamily="18" charset="0"/>
              </a:rPr>
              <a:t> </a:t>
            </a:r>
            <a:r>
              <a:rPr lang="en-US" sz="3200" dirty="0" err="1">
                <a:solidFill>
                  <a:schemeClr val="tx1"/>
                </a:solidFill>
                <a:latin typeface="Times New Roman" panose="02020603050405020304" pitchFamily="18" charset="0"/>
                <a:cs typeface="Times New Roman" panose="02020603050405020304" pitchFamily="18" charset="0"/>
              </a:rPr>
              <a:t>đều</a:t>
            </a:r>
            <a:r>
              <a:rPr lang="en-US" sz="3200" dirty="0">
                <a:solidFill>
                  <a:schemeClr val="tx1"/>
                </a:solidFill>
                <a:latin typeface="Times New Roman" panose="02020603050405020304" pitchFamily="18" charset="0"/>
                <a:cs typeface="Times New Roman" panose="02020603050405020304" pitchFamily="18" charset="0"/>
              </a:rPr>
              <a:t> </a:t>
            </a:r>
            <a:r>
              <a:rPr lang="en-US" sz="3200" dirty="0" err="1">
                <a:solidFill>
                  <a:schemeClr val="tx1"/>
                </a:solidFill>
                <a:latin typeface="Times New Roman" panose="02020603050405020304" pitchFamily="18" charset="0"/>
                <a:cs typeface="Times New Roman" panose="02020603050405020304" pitchFamily="18" charset="0"/>
              </a:rPr>
              <a:t>cần</a:t>
            </a:r>
            <a:r>
              <a:rPr lang="en-US" sz="3200" dirty="0">
                <a:solidFill>
                  <a:schemeClr val="tx1"/>
                </a:solidFill>
                <a:latin typeface="Times New Roman" panose="02020603050405020304" pitchFamily="18" charset="0"/>
                <a:cs typeface="Times New Roman" panose="02020603050405020304" pitchFamily="18" charset="0"/>
              </a:rPr>
              <a:t> </a:t>
            </a:r>
            <a:r>
              <a:rPr lang="en-US" sz="3200" dirty="0" err="1">
                <a:solidFill>
                  <a:schemeClr val="tx1"/>
                </a:solidFill>
                <a:latin typeface="Times New Roman" panose="02020603050405020304" pitchFamily="18" charset="0"/>
                <a:cs typeface="Times New Roman" panose="02020603050405020304" pitchFamily="18" charset="0"/>
              </a:rPr>
              <a:t>phải</a:t>
            </a:r>
            <a:r>
              <a:rPr lang="en-US" sz="3200" dirty="0">
                <a:solidFill>
                  <a:schemeClr val="tx1"/>
                </a:solidFill>
                <a:latin typeface="Times New Roman" panose="02020603050405020304" pitchFamily="18" charset="0"/>
                <a:cs typeface="Times New Roman" panose="02020603050405020304" pitchFamily="18" charset="0"/>
              </a:rPr>
              <a:t> </a:t>
            </a:r>
            <a:r>
              <a:rPr lang="en-US" sz="3200" dirty="0" err="1">
                <a:solidFill>
                  <a:schemeClr val="tx1"/>
                </a:solidFill>
                <a:latin typeface="Times New Roman" panose="02020603050405020304" pitchFamily="18" charset="0"/>
                <a:cs typeface="Times New Roman" panose="02020603050405020304" pitchFamily="18" charset="0"/>
              </a:rPr>
              <a:t>xây</a:t>
            </a:r>
            <a:r>
              <a:rPr lang="en-US" sz="3200" dirty="0">
                <a:solidFill>
                  <a:schemeClr val="tx1"/>
                </a:solidFill>
                <a:latin typeface="Times New Roman" panose="02020603050405020304" pitchFamily="18" charset="0"/>
                <a:cs typeface="Times New Roman" panose="02020603050405020304" pitchFamily="18" charset="0"/>
              </a:rPr>
              <a:t> </a:t>
            </a:r>
            <a:r>
              <a:rPr lang="en-US" sz="3200" dirty="0" err="1">
                <a:solidFill>
                  <a:schemeClr val="tx1"/>
                </a:solidFill>
                <a:latin typeface="Times New Roman" panose="02020603050405020304" pitchFamily="18" charset="0"/>
                <a:cs typeface="Times New Roman" panose="02020603050405020304" pitchFamily="18" charset="0"/>
              </a:rPr>
              <a:t>dựng</a:t>
            </a:r>
            <a:r>
              <a:rPr lang="en-US" sz="3200" dirty="0">
                <a:solidFill>
                  <a:schemeClr val="tx1"/>
                </a:solidFill>
                <a:latin typeface="Times New Roman" panose="02020603050405020304" pitchFamily="18" charset="0"/>
                <a:cs typeface="Times New Roman" panose="02020603050405020304" pitchFamily="18" charset="0"/>
              </a:rPr>
              <a:t> </a:t>
            </a:r>
            <a:r>
              <a:rPr lang="en-US" sz="3200" dirty="0" err="1">
                <a:solidFill>
                  <a:schemeClr val="tx1"/>
                </a:solidFill>
                <a:latin typeface="Times New Roman" panose="02020603050405020304" pitchFamily="18" charset="0"/>
                <a:cs typeface="Times New Roman" panose="02020603050405020304" pitchFamily="18" charset="0"/>
              </a:rPr>
              <a:t>ứng</a:t>
            </a:r>
            <a:r>
              <a:rPr lang="en-US" sz="3200" dirty="0">
                <a:solidFill>
                  <a:schemeClr val="tx1"/>
                </a:solidFill>
                <a:latin typeface="Times New Roman" panose="02020603050405020304" pitchFamily="18" charset="0"/>
                <a:cs typeface="Times New Roman" panose="02020603050405020304" pitchFamily="18" charset="0"/>
              </a:rPr>
              <a:t> </a:t>
            </a:r>
            <a:r>
              <a:rPr lang="en-US" sz="3200" dirty="0" err="1">
                <a:solidFill>
                  <a:schemeClr val="tx1"/>
                </a:solidFill>
                <a:latin typeface="Times New Roman" panose="02020603050405020304" pitchFamily="18" charset="0"/>
                <a:cs typeface="Times New Roman" panose="02020603050405020304" pitchFamily="18" charset="0"/>
              </a:rPr>
              <a:t>dụng</a:t>
            </a:r>
            <a:r>
              <a:rPr lang="en-US" sz="3200" dirty="0">
                <a:solidFill>
                  <a:schemeClr val="tx1"/>
                </a:solidFill>
                <a:latin typeface="Times New Roman" panose="02020603050405020304" pitchFamily="18" charset="0"/>
                <a:cs typeface="Times New Roman" panose="02020603050405020304" pitchFamily="18" charset="0"/>
              </a:rPr>
              <a:t> </a:t>
            </a:r>
            <a:r>
              <a:rPr lang="en-US" sz="3200" dirty="0" err="1">
                <a:solidFill>
                  <a:schemeClr val="tx1"/>
                </a:solidFill>
                <a:latin typeface="Times New Roman" panose="02020603050405020304" pitchFamily="18" charset="0"/>
                <a:cs typeface="Times New Roman" panose="02020603050405020304" pitchFamily="18" charset="0"/>
              </a:rPr>
              <a:t>bán</a:t>
            </a:r>
            <a:r>
              <a:rPr lang="en-US" sz="3200" dirty="0">
                <a:solidFill>
                  <a:schemeClr val="tx1"/>
                </a:solidFill>
                <a:latin typeface="Times New Roman" panose="02020603050405020304" pitchFamily="18" charset="0"/>
                <a:cs typeface="Times New Roman" panose="02020603050405020304" pitchFamily="18" charset="0"/>
              </a:rPr>
              <a:t> </a:t>
            </a:r>
            <a:r>
              <a:rPr lang="en-US" sz="3200" dirty="0" err="1">
                <a:solidFill>
                  <a:schemeClr val="tx1"/>
                </a:solidFill>
                <a:latin typeface="Times New Roman" panose="02020603050405020304" pitchFamily="18" charset="0"/>
                <a:cs typeface="Times New Roman" panose="02020603050405020304" pitchFamily="18" charset="0"/>
              </a:rPr>
              <a:t>hàng</a:t>
            </a:r>
            <a:r>
              <a:rPr lang="en-US" sz="3200" dirty="0">
                <a:solidFill>
                  <a:schemeClr val="tx1"/>
                </a:solidFill>
                <a:latin typeface="Times New Roman" panose="02020603050405020304" pitchFamily="18" charset="0"/>
                <a:cs typeface="Times New Roman" panose="02020603050405020304" pitchFamily="18" charset="0"/>
              </a:rPr>
              <a:t> </a:t>
            </a:r>
            <a:r>
              <a:rPr lang="en-US" sz="3200" dirty="0" err="1">
                <a:solidFill>
                  <a:schemeClr val="tx1"/>
                </a:solidFill>
                <a:latin typeface="Times New Roman" panose="02020603050405020304" pitchFamily="18" charset="0"/>
                <a:cs typeface="Times New Roman" panose="02020603050405020304" pitchFamily="18" charset="0"/>
              </a:rPr>
              <a:t>trên</a:t>
            </a:r>
            <a:r>
              <a:rPr lang="en-US" sz="3200" dirty="0">
                <a:solidFill>
                  <a:schemeClr val="tx1"/>
                </a:solidFill>
                <a:latin typeface="Times New Roman" panose="02020603050405020304" pitchFamily="18" charset="0"/>
                <a:cs typeface="Times New Roman" panose="02020603050405020304" pitchFamily="18" charset="0"/>
              </a:rPr>
              <a:t> di </a:t>
            </a:r>
            <a:r>
              <a:rPr lang="en-US" sz="3200" dirty="0" err="1">
                <a:solidFill>
                  <a:schemeClr val="tx1"/>
                </a:solidFill>
                <a:latin typeface="Times New Roman" panose="02020603050405020304" pitchFamily="18" charset="0"/>
                <a:cs typeface="Times New Roman" panose="02020603050405020304" pitchFamily="18" charset="0"/>
              </a:rPr>
              <a:t>động</a:t>
            </a:r>
            <a:r>
              <a:rPr lang="en-US" sz="3200" dirty="0">
                <a:solidFill>
                  <a:schemeClr val="tx1"/>
                </a:solidFill>
                <a:latin typeface="Times New Roman" panose="02020603050405020304" pitchFamily="18" charset="0"/>
                <a:cs typeface="Times New Roman" panose="02020603050405020304" pitchFamily="18" charset="0"/>
              </a:rPr>
              <a:t>. </a:t>
            </a:r>
          </a:p>
          <a:p>
            <a:pPr lvl="0"/>
            <a:r>
              <a:rPr lang="en-US" sz="3200" dirty="0" err="1">
                <a:solidFill>
                  <a:schemeClr val="tx1"/>
                </a:solidFill>
                <a:latin typeface="Times New Roman" panose="02020603050405020304" pitchFamily="18" charset="0"/>
                <a:cs typeface="Times New Roman" panose="02020603050405020304" pitchFamily="18" charset="0"/>
              </a:rPr>
              <a:t>Trên</a:t>
            </a:r>
            <a:r>
              <a:rPr lang="vi-VN" sz="3200" dirty="0">
                <a:solidFill>
                  <a:schemeClr val="tx1"/>
                </a:solidFill>
                <a:latin typeface="Times New Roman" panose="02020603050405020304" pitchFamily="18" charset="0"/>
                <a:cs typeface="Times New Roman" panose="02020603050405020304" pitchFamily="18" charset="0"/>
              </a:rPr>
              <a:t> nhu cầu đó, trong đề tài này nhóm chúng em dựa trên tình hình thực tế của thị trường thương mại điện tử xây dựng ứng dụng bán hàng trực tuyến trên nền tảng di động</a:t>
            </a:r>
            <a:endParaRPr lang="en-US" sz="3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5405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Hình chữ nhật: Góc Tròn 7">
            <a:extLst>
              <a:ext uri="{FF2B5EF4-FFF2-40B4-BE49-F238E27FC236}">
                <a16:creationId xmlns:a16="http://schemas.microsoft.com/office/drawing/2014/main" id="{8C573548-CBBA-44F6-8F4A-EE42F21BA954}"/>
              </a:ext>
            </a:extLst>
          </p:cNvPr>
          <p:cNvSpPr/>
          <p:nvPr/>
        </p:nvSpPr>
        <p:spPr>
          <a:xfrm>
            <a:off x="1551963" y="1359017"/>
            <a:ext cx="5117285" cy="713064"/>
          </a:xfrm>
          <a:prstGeom prst="roundRect">
            <a:avLst/>
          </a:prstGeom>
          <a:ln>
            <a:solidFill>
              <a:schemeClr val="accent2">
                <a:lumMod val="40000"/>
                <a:lumOff val="60000"/>
              </a:schemeClr>
            </a:solidFill>
          </a:ln>
          <a:effectLst>
            <a:outerShdw blurRad="50800" dist="38100" dir="8100000" algn="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i="1" dirty="0" err="1"/>
              <a:t>Giới</a:t>
            </a:r>
            <a:r>
              <a:rPr lang="en-US" sz="2400" b="1" i="1" dirty="0"/>
              <a:t> </a:t>
            </a:r>
            <a:r>
              <a:rPr lang="en-US" sz="2400" b="1" i="1" dirty="0" err="1"/>
              <a:t>thiệu</a:t>
            </a:r>
            <a:r>
              <a:rPr lang="en-US" sz="2400" b="1" i="1" dirty="0"/>
              <a:t> </a:t>
            </a:r>
            <a:r>
              <a:rPr lang="en-US" sz="2400" b="1" i="1" dirty="0" err="1"/>
              <a:t>đề</a:t>
            </a:r>
            <a:r>
              <a:rPr lang="en-US" sz="2400" b="1" i="1" dirty="0"/>
              <a:t> </a:t>
            </a:r>
            <a:r>
              <a:rPr lang="en-US" sz="2400" b="1" i="1" dirty="0" err="1"/>
              <a:t>tài</a:t>
            </a:r>
            <a:endParaRPr lang="en-US" sz="2400" b="1" i="1" dirty="0"/>
          </a:p>
        </p:txBody>
      </p:sp>
      <p:sp>
        <p:nvSpPr>
          <p:cNvPr id="9" name="Hình chữ nhật: Góc Tròn 8">
            <a:extLst>
              <a:ext uri="{FF2B5EF4-FFF2-40B4-BE49-F238E27FC236}">
                <a16:creationId xmlns:a16="http://schemas.microsoft.com/office/drawing/2014/main" id="{69556B58-57BE-4153-9F1F-CA64FDA5F9CA}"/>
              </a:ext>
            </a:extLst>
          </p:cNvPr>
          <p:cNvSpPr/>
          <p:nvPr/>
        </p:nvSpPr>
        <p:spPr>
          <a:xfrm>
            <a:off x="1551963" y="2971801"/>
            <a:ext cx="6174298" cy="713064"/>
          </a:xfrm>
          <a:prstGeom prst="roundRect">
            <a:avLst/>
          </a:prstGeom>
          <a:effectLst>
            <a:outerShdw blurRad="50800" dist="38100" dir="8100000" algn="tr"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sz="2400" b="1" i="1" dirty="0" err="1"/>
              <a:t>Công</a:t>
            </a:r>
            <a:r>
              <a:rPr lang="en-US" sz="2400" b="1" i="1" dirty="0"/>
              <a:t> </a:t>
            </a:r>
            <a:r>
              <a:rPr lang="en-US" sz="2400" b="1" i="1" dirty="0" err="1"/>
              <a:t>nghệ</a:t>
            </a:r>
            <a:r>
              <a:rPr lang="en-US" sz="2400" b="1" i="1" dirty="0"/>
              <a:t> </a:t>
            </a:r>
            <a:r>
              <a:rPr lang="en-US" sz="2400" b="1" i="1" dirty="0" err="1"/>
              <a:t>và</a:t>
            </a:r>
            <a:r>
              <a:rPr lang="en-US" sz="2400" b="1" i="1" dirty="0"/>
              <a:t> </a:t>
            </a:r>
            <a:r>
              <a:rPr lang="en-US" sz="2400" b="1" i="1" dirty="0" err="1"/>
              <a:t>công</a:t>
            </a:r>
            <a:r>
              <a:rPr lang="en-US" sz="2400" b="1" i="1" dirty="0"/>
              <a:t> </a:t>
            </a:r>
            <a:r>
              <a:rPr lang="en-US" sz="2400" b="1" i="1" dirty="0" err="1"/>
              <a:t>cụ</a:t>
            </a:r>
            <a:r>
              <a:rPr lang="en-US" sz="2400" b="1" i="1" dirty="0"/>
              <a:t> </a:t>
            </a:r>
            <a:r>
              <a:rPr lang="en-US" sz="2400" b="1" i="1" dirty="0" err="1"/>
              <a:t>sử</a:t>
            </a:r>
            <a:r>
              <a:rPr lang="en-US" sz="2400" b="1" i="1" dirty="0"/>
              <a:t> </a:t>
            </a:r>
            <a:r>
              <a:rPr lang="en-US" sz="2400" b="1" i="1" dirty="0" err="1"/>
              <a:t>dụng</a:t>
            </a:r>
            <a:endParaRPr lang="en-US" sz="2400" b="1" i="1" dirty="0"/>
          </a:p>
        </p:txBody>
      </p:sp>
      <p:sp>
        <p:nvSpPr>
          <p:cNvPr id="10" name="Hình chữ nhật: Góc Tròn 9">
            <a:extLst>
              <a:ext uri="{FF2B5EF4-FFF2-40B4-BE49-F238E27FC236}">
                <a16:creationId xmlns:a16="http://schemas.microsoft.com/office/drawing/2014/main" id="{99CF7CA0-C516-4B87-89E7-282EA1293CC5}"/>
              </a:ext>
            </a:extLst>
          </p:cNvPr>
          <p:cNvSpPr/>
          <p:nvPr/>
        </p:nvSpPr>
        <p:spPr>
          <a:xfrm>
            <a:off x="1551963" y="4584585"/>
            <a:ext cx="7105476" cy="713064"/>
          </a:xfrm>
          <a:prstGeom prst="roundRect">
            <a:avLst/>
          </a:prstGeom>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400" b="1" i="1" dirty="0"/>
              <a:t>Demo</a:t>
            </a:r>
          </a:p>
        </p:txBody>
      </p:sp>
    </p:spTree>
    <p:extLst>
      <p:ext uri="{BB962C8B-B14F-4D97-AF65-F5344CB8AC3E}">
        <p14:creationId xmlns:p14="http://schemas.microsoft.com/office/powerpoint/2010/main" val="3793751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2000" fill="hold"/>
                                        <p:tgtEl>
                                          <p:spTgt spid="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EE905B-26AE-493B-A26B-1749EBCD4B3D}"/>
              </a:ext>
            </a:extLst>
          </p:cNvPr>
          <p:cNvSpPr>
            <a:spLocks noGrp="1"/>
          </p:cNvSpPr>
          <p:nvPr>
            <p:ph idx="1"/>
          </p:nvPr>
        </p:nvSpPr>
        <p:spPr>
          <a:xfrm>
            <a:off x="609600" y="1952368"/>
            <a:ext cx="10972800" cy="2928551"/>
          </a:xfrm>
        </p:spPr>
        <p:txBody>
          <a:bodyPr/>
          <a:lstStyle/>
          <a:p>
            <a:r>
              <a:rPr lang="en-US" b="1" dirty="0">
                <a:solidFill>
                  <a:schemeClr val="tx1"/>
                </a:solidFill>
              </a:rPr>
              <a:t>MySQL</a:t>
            </a:r>
            <a:r>
              <a:rPr lang="en-US" dirty="0">
                <a:solidFill>
                  <a:schemeClr val="tx1"/>
                </a:solidFill>
              </a:rPr>
              <a:t>: </a:t>
            </a:r>
            <a:r>
              <a:rPr lang="vi-VN" dirty="0">
                <a:solidFill>
                  <a:schemeClr val="tx1"/>
                </a:solidFill>
              </a:rPr>
              <a:t>là hệ quản trị cơ sở dữ liệu tự do nguồn mở phổ biến nhất thế giới và được các nhà phát triển rất ưa chuộng trong quá trình phát triển ứng dụng. Vì MySQL là cơ sở dữ liệu tốc độ cao, ổn định và dễ sử dụng, có tính khả chuyển, hoạt động trên nhiều hệ điều hành cung cấp một hệ thống lớn các hàm tiện ích rất mạnh. Với tốc độ và tính bảo mật cao, MySQL rất thích hợp cho các ứng dụng có truy cập CSDL trên internet. </a:t>
            </a:r>
            <a:endParaRPr lang="en-US" dirty="0">
              <a:solidFill>
                <a:schemeClr val="tx1"/>
              </a:solidFill>
            </a:endParaRPr>
          </a:p>
        </p:txBody>
      </p:sp>
    </p:spTree>
    <p:extLst>
      <p:ext uri="{BB962C8B-B14F-4D97-AF65-F5344CB8AC3E}">
        <p14:creationId xmlns:p14="http://schemas.microsoft.com/office/powerpoint/2010/main" val="3049765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m3d="http://schemas.microsoft.com/office/drawing/2017/model3d">
        <mc:Choice Requires="am3d">
          <p:graphicFrame>
            <p:nvGraphicFramePr>
              <p:cNvPr id="8" name="Kiểu 3D 7" descr="Pointing hand">
                <a:extLst>
                  <a:ext uri="{FF2B5EF4-FFF2-40B4-BE49-F238E27FC236}">
                    <a16:creationId xmlns:a16="http://schemas.microsoft.com/office/drawing/2014/main" id="{FEEECBBE-C791-4EF4-B6CD-720693CEE0CA}"/>
                  </a:ext>
                </a:extLst>
              </p:cNvPr>
              <p:cNvGraphicFramePr>
                <a:graphicFrameLocks noChangeAspect="1"/>
              </p:cNvGraphicFramePr>
              <p:nvPr>
                <p:extLst>
                  <p:ext uri="{D42A27DB-BD31-4B8C-83A1-F6EECF244321}">
                    <p14:modId xmlns:p14="http://schemas.microsoft.com/office/powerpoint/2010/main" val="2439238845"/>
                  </p:ext>
                </p:extLst>
              </p:nvPr>
            </p:nvGraphicFramePr>
            <p:xfrm>
              <a:off x="570428" y="627042"/>
              <a:ext cx="2059389" cy="1280160"/>
            </p:xfrm>
            <a:graphic>
              <a:graphicData uri="http://schemas.microsoft.com/office/drawing/2017/model3d">
                <am3d:model3d r:embed="rId3">
                  <am3d:spPr>
                    <a:xfrm>
                      <a:off x="0" y="0"/>
                      <a:ext cx="2059389" cy="1280160"/>
                    </a:xfrm>
                    <a:prstGeom prst="rect">
                      <a:avLst/>
                    </a:prstGeom>
                  </am3d:spPr>
                  <am3d:camera>
                    <am3d:pos x="0" y="0" z="54581005"/>
                    <am3d:up dx="0" dy="36000000" dz="0"/>
                    <am3d:lookAt x="0" y="0" z="0"/>
                    <am3d:perspective fov="2700000"/>
                  </am3d:camera>
                  <am3d:trans>
                    <am3d:meterPerModelUnit n="33395195" d="1000000"/>
                    <am3d:preTrans dx="-2591932" dy="-10496220" dz="0"/>
                    <am3d:scale>
                      <am3d:sx n="1000000" d="1000000"/>
                      <am3d:sy n="1000000" d="1000000"/>
                      <am3d:sz n="1000000" d="1000000"/>
                    </am3d:scale>
                    <am3d:rot ax="1872225" ay="-2314814" az="-1241574"/>
                    <am3d:postTrans dx="0" dy="0" dz="0"/>
                  </am3d:trans>
                  <am3d:attrSrcUrl r:id="rId4"/>
                  <am3d:raster rName="Office3DRenderer" rVer="16.0.8326">
                    <am3d:blip r:embed="rId5"/>
                  </am3d:raster>
                  <am3d:objViewport viewportSz="24675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8" name="Kiểu 3D 7" descr="Pointing hand">
                <a:extLst>
                  <a:ext uri="{FF2B5EF4-FFF2-40B4-BE49-F238E27FC236}">
                    <a16:creationId xmlns:a16="http://schemas.microsoft.com/office/drawing/2014/main" id="{FEEECBBE-C791-4EF4-B6CD-720693CEE0CA}"/>
                  </a:ext>
                </a:extLst>
              </p:cNvPr>
              <p:cNvPicPr>
                <a:picLocks noGrp="1" noRot="1" noChangeAspect="1" noMove="1" noResize="1" noEditPoints="1" noAdjustHandles="1" noChangeArrowheads="1" noChangeShapeType="1" noCrop="1"/>
              </p:cNvPicPr>
              <p:nvPr/>
            </p:nvPicPr>
            <p:blipFill>
              <a:blip r:embed="rId6"/>
              <a:stretch>
                <a:fillRect/>
              </a:stretch>
            </p:blipFill>
            <p:spPr>
              <a:xfrm>
                <a:off x="570428" y="627042"/>
                <a:ext cx="2059389" cy="1280160"/>
              </a:xfrm>
              <a:prstGeom prst="rect">
                <a:avLst/>
              </a:prstGeom>
            </p:spPr>
          </p:pic>
        </mc:Fallback>
      </mc:AlternateContent>
      <p:pic>
        <p:nvPicPr>
          <p:cNvPr id="10" name="Hình ảnh 9">
            <a:extLst>
              <a:ext uri="{FF2B5EF4-FFF2-40B4-BE49-F238E27FC236}">
                <a16:creationId xmlns:a16="http://schemas.microsoft.com/office/drawing/2014/main" id="{BF680AF4-712E-43DA-8306-9A97BDD262C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80377" y="627042"/>
            <a:ext cx="1907696" cy="1907696"/>
          </a:xfrm>
          <a:prstGeom prst="rect">
            <a:avLst/>
          </a:prstGeom>
        </p:spPr>
      </p:pic>
      <p:sp>
        <p:nvSpPr>
          <p:cNvPr id="11" name="Hộp Văn bản 10">
            <a:extLst>
              <a:ext uri="{FF2B5EF4-FFF2-40B4-BE49-F238E27FC236}">
                <a16:creationId xmlns:a16="http://schemas.microsoft.com/office/drawing/2014/main" id="{A4BD800E-698A-4B7C-AFB3-A98E3CD0F792}"/>
              </a:ext>
            </a:extLst>
          </p:cNvPr>
          <p:cNvSpPr txBox="1"/>
          <p:nvPr/>
        </p:nvSpPr>
        <p:spPr>
          <a:xfrm>
            <a:off x="503339" y="2910980"/>
            <a:ext cx="9085277" cy="1631216"/>
          </a:xfrm>
          <a:prstGeom prst="rect">
            <a:avLst/>
          </a:prstGeom>
          <a:noFill/>
        </p:spPr>
        <p:txBody>
          <a:bodyPr wrap="square" rtlCol="0">
            <a:spAutoFit/>
          </a:bodyPr>
          <a:lstStyle/>
          <a:p>
            <a:r>
              <a:rPr lang="en-US" sz="2000" dirty="0"/>
              <a:t>L</a:t>
            </a:r>
            <a:r>
              <a:rPr lang="vi-VN" sz="2000" dirty="0"/>
              <a:t>à ngôn </a:t>
            </a:r>
            <a:r>
              <a:rPr lang="vi-VN" sz="2000" dirty="0" err="1"/>
              <a:t>ngữ</a:t>
            </a:r>
            <a:r>
              <a:rPr lang="vi-VN" sz="2000" dirty="0"/>
              <a:t> </a:t>
            </a:r>
            <a:r>
              <a:rPr lang="vi-VN" sz="2000" dirty="0" err="1"/>
              <a:t>lập</a:t>
            </a:r>
            <a:r>
              <a:rPr lang="vi-VN" sz="2000" dirty="0"/>
              <a:t> </a:t>
            </a:r>
            <a:r>
              <a:rPr lang="vi-VN" sz="2000" dirty="0" err="1"/>
              <a:t>trình</a:t>
            </a:r>
            <a:r>
              <a:rPr lang="vi-VN" sz="2000" dirty="0"/>
              <a:t> </a:t>
            </a:r>
            <a:r>
              <a:rPr lang="vi-VN" sz="2000" dirty="0" err="1"/>
              <a:t>bậc</a:t>
            </a:r>
            <a:r>
              <a:rPr lang="vi-VN" sz="2000" dirty="0"/>
              <a:t> cao, </a:t>
            </a:r>
            <a:r>
              <a:rPr lang="vi-VN" sz="2000" dirty="0" err="1"/>
              <a:t>được</a:t>
            </a:r>
            <a:r>
              <a:rPr lang="vi-VN" sz="2000" dirty="0"/>
              <a:t> </a:t>
            </a:r>
            <a:r>
              <a:rPr lang="vi-VN" sz="2000" dirty="0" err="1"/>
              <a:t>phát</a:t>
            </a:r>
            <a:r>
              <a:rPr lang="vi-VN" sz="2000" dirty="0"/>
              <a:t> </a:t>
            </a:r>
            <a:r>
              <a:rPr lang="vi-VN" sz="2000" dirty="0" err="1"/>
              <a:t>triển</a:t>
            </a:r>
            <a:r>
              <a:rPr lang="vi-VN" sz="2000" dirty="0"/>
              <a:t> </a:t>
            </a:r>
            <a:r>
              <a:rPr lang="vi-VN" sz="2000" dirty="0" err="1"/>
              <a:t>bởi</a:t>
            </a:r>
            <a:r>
              <a:rPr lang="vi-VN" sz="2000" dirty="0"/>
              <a:t> Sun </a:t>
            </a:r>
            <a:r>
              <a:rPr lang="vi-VN" sz="2000" dirty="0" err="1"/>
              <a:t>Microsystems</a:t>
            </a:r>
            <a:r>
              <a:rPr lang="vi-VN" sz="2000" dirty="0"/>
              <a:t>, do </a:t>
            </a:r>
            <a:r>
              <a:rPr lang="vi-VN" sz="2000" dirty="0" err="1"/>
              <a:t>James</a:t>
            </a:r>
            <a:r>
              <a:rPr lang="vi-VN" sz="2000" dirty="0"/>
              <a:t> </a:t>
            </a:r>
            <a:r>
              <a:rPr lang="vi-VN" sz="2000" dirty="0" err="1"/>
              <a:t>Gosling</a:t>
            </a:r>
            <a:r>
              <a:rPr lang="vi-VN" sz="2000" dirty="0"/>
              <a:t> </a:t>
            </a:r>
            <a:r>
              <a:rPr lang="vi-VN" sz="2000" dirty="0" err="1"/>
              <a:t>khởi</a:t>
            </a:r>
            <a:r>
              <a:rPr lang="vi-VN" sz="2000" dirty="0"/>
              <a:t> </a:t>
            </a:r>
            <a:r>
              <a:rPr lang="vi-VN" sz="2000" dirty="0" err="1"/>
              <a:t>xướng</a:t>
            </a:r>
            <a:r>
              <a:rPr lang="vi-VN" sz="2000" dirty="0"/>
              <a:t> </a:t>
            </a:r>
            <a:r>
              <a:rPr lang="vi-VN" sz="2000" dirty="0" err="1"/>
              <a:t>và</a:t>
            </a:r>
            <a:r>
              <a:rPr lang="vi-VN" sz="2000" dirty="0"/>
              <a:t> </a:t>
            </a:r>
            <a:r>
              <a:rPr lang="vi-VN" sz="2000" dirty="0" err="1"/>
              <a:t>phát</a:t>
            </a:r>
            <a:r>
              <a:rPr lang="vi-VN" sz="2000" dirty="0"/>
              <a:t> </a:t>
            </a:r>
            <a:r>
              <a:rPr lang="vi-VN" sz="2000" dirty="0" err="1"/>
              <a:t>hành</a:t>
            </a:r>
            <a:r>
              <a:rPr lang="vi-VN" sz="2000" dirty="0"/>
              <a:t> </a:t>
            </a:r>
            <a:r>
              <a:rPr lang="vi-VN" sz="2000" dirty="0" err="1"/>
              <a:t>vào</a:t>
            </a:r>
            <a:r>
              <a:rPr lang="vi-VN" sz="2000" dirty="0"/>
              <a:t> năm 1995 như </a:t>
            </a:r>
            <a:r>
              <a:rPr lang="vi-VN" sz="2000" dirty="0" err="1"/>
              <a:t>là</a:t>
            </a:r>
            <a:r>
              <a:rPr lang="vi-VN" sz="2000" dirty="0"/>
              <a:t> </a:t>
            </a:r>
            <a:r>
              <a:rPr lang="vi-VN" sz="2000" dirty="0" err="1"/>
              <a:t>một</a:t>
            </a:r>
            <a:r>
              <a:rPr lang="vi-VN" sz="2000" dirty="0"/>
              <a:t> </a:t>
            </a:r>
            <a:r>
              <a:rPr lang="vi-VN" sz="2000" dirty="0" err="1"/>
              <a:t>thành</a:t>
            </a:r>
            <a:r>
              <a:rPr lang="vi-VN" sz="2000" dirty="0"/>
              <a:t> </a:t>
            </a:r>
            <a:r>
              <a:rPr lang="vi-VN" sz="2000" dirty="0" err="1"/>
              <a:t>phần</a:t>
            </a:r>
            <a:r>
              <a:rPr lang="vi-VN" sz="2000" dirty="0"/>
              <a:t> </a:t>
            </a:r>
            <a:r>
              <a:rPr lang="vi-VN" sz="2000" dirty="0" err="1"/>
              <a:t>cốt</a:t>
            </a:r>
            <a:r>
              <a:rPr lang="vi-VN" sz="2000" dirty="0"/>
              <a:t> </a:t>
            </a:r>
            <a:r>
              <a:rPr lang="vi-VN" sz="2000" dirty="0" err="1"/>
              <a:t>lõi</a:t>
            </a:r>
            <a:r>
              <a:rPr lang="vi-VN" sz="2000" dirty="0"/>
              <a:t> </a:t>
            </a:r>
            <a:r>
              <a:rPr lang="vi-VN" sz="2000" dirty="0" err="1"/>
              <a:t>của</a:t>
            </a:r>
            <a:r>
              <a:rPr lang="vi-VN" sz="2000" dirty="0"/>
              <a:t> </a:t>
            </a:r>
            <a:r>
              <a:rPr lang="vi-VN" sz="2000" dirty="0" err="1"/>
              <a:t>nền</a:t>
            </a:r>
            <a:r>
              <a:rPr lang="vi-VN" sz="2000" dirty="0"/>
              <a:t> </a:t>
            </a:r>
            <a:r>
              <a:rPr lang="vi-VN" sz="2000" dirty="0" err="1"/>
              <a:t>tảng</a:t>
            </a:r>
            <a:r>
              <a:rPr lang="vi-VN" sz="2000" dirty="0"/>
              <a:t> </a:t>
            </a:r>
            <a:r>
              <a:rPr lang="vi-VN" sz="2000" dirty="0" err="1"/>
              <a:t>Java</a:t>
            </a:r>
            <a:r>
              <a:rPr lang="vi-VN" sz="2000" dirty="0"/>
              <a:t> </a:t>
            </a:r>
            <a:r>
              <a:rPr lang="vi-VN" sz="2000" dirty="0" err="1"/>
              <a:t>của</a:t>
            </a:r>
            <a:r>
              <a:rPr lang="vi-VN" sz="2000" dirty="0"/>
              <a:t> Sun </a:t>
            </a:r>
            <a:r>
              <a:rPr lang="vi-VN" sz="2000" dirty="0" err="1"/>
              <a:t>Microsystems</a:t>
            </a:r>
            <a:r>
              <a:rPr lang="vi-VN" sz="2000" dirty="0"/>
              <a:t> (</a:t>
            </a:r>
            <a:r>
              <a:rPr lang="vi-VN" sz="2000" dirty="0" err="1"/>
              <a:t>Java</a:t>
            </a:r>
            <a:r>
              <a:rPr lang="vi-VN" sz="2000" dirty="0"/>
              <a:t> 1.0 [J2SE]). </a:t>
            </a:r>
            <a:r>
              <a:rPr lang="vi-VN" sz="2000" dirty="0" err="1"/>
              <a:t>Java</a:t>
            </a:r>
            <a:r>
              <a:rPr lang="vi-VN" sz="2000" dirty="0"/>
              <a:t> </a:t>
            </a:r>
            <a:r>
              <a:rPr lang="vi-VN" sz="2000" dirty="0" err="1"/>
              <a:t>chạy</a:t>
            </a:r>
            <a:r>
              <a:rPr lang="vi-VN" sz="2000" dirty="0"/>
              <a:t> trên </a:t>
            </a:r>
            <a:r>
              <a:rPr lang="vi-VN" sz="2000" dirty="0" err="1"/>
              <a:t>rất</a:t>
            </a:r>
            <a:r>
              <a:rPr lang="vi-VN" sz="2000" dirty="0"/>
              <a:t> </a:t>
            </a:r>
            <a:r>
              <a:rPr lang="vi-VN" sz="2000" dirty="0" err="1"/>
              <a:t>nhiều</a:t>
            </a:r>
            <a:r>
              <a:rPr lang="vi-VN" sz="2000" dirty="0"/>
              <a:t> </a:t>
            </a:r>
            <a:r>
              <a:rPr lang="vi-VN" sz="2000" dirty="0" err="1"/>
              <a:t>nền</a:t>
            </a:r>
            <a:r>
              <a:rPr lang="vi-VN" sz="2000" dirty="0"/>
              <a:t> </a:t>
            </a:r>
            <a:r>
              <a:rPr lang="vi-VN" sz="2000" dirty="0" err="1"/>
              <a:t>tảng</a:t>
            </a:r>
            <a:r>
              <a:rPr lang="vi-VN" sz="2000" dirty="0"/>
              <a:t> </a:t>
            </a:r>
            <a:r>
              <a:rPr lang="vi-VN" sz="2000" dirty="0" err="1"/>
              <a:t>khác</a:t>
            </a:r>
            <a:r>
              <a:rPr lang="vi-VN" sz="2000" dirty="0"/>
              <a:t> nhau, như Windows, </a:t>
            </a:r>
            <a:r>
              <a:rPr lang="vi-VN" sz="2000" dirty="0" err="1"/>
              <a:t>Mac</a:t>
            </a:r>
            <a:r>
              <a:rPr lang="vi-VN" sz="2000" dirty="0"/>
              <a:t> </a:t>
            </a:r>
            <a:r>
              <a:rPr lang="vi-VN" sz="2000" dirty="0" err="1"/>
              <a:t>và</a:t>
            </a:r>
            <a:r>
              <a:rPr lang="vi-VN" sz="2000" dirty="0"/>
              <a:t> </a:t>
            </a:r>
            <a:r>
              <a:rPr lang="vi-VN" sz="2000" dirty="0" err="1"/>
              <a:t>các</a:t>
            </a:r>
            <a:r>
              <a:rPr lang="vi-VN" sz="2000" dirty="0"/>
              <a:t> phiên </a:t>
            </a:r>
            <a:r>
              <a:rPr lang="vi-VN" sz="2000" dirty="0" err="1"/>
              <a:t>bản</a:t>
            </a:r>
            <a:r>
              <a:rPr lang="vi-VN" sz="2000" dirty="0"/>
              <a:t> </a:t>
            </a:r>
            <a:r>
              <a:rPr lang="vi-VN" sz="2000" dirty="0" err="1"/>
              <a:t>khác</a:t>
            </a:r>
            <a:r>
              <a:rPr lang="vi-VN" sz="2000" dirty="0"/>
              <a:t> nhau </a:t>
            </a:r>
            <a:r>
              <a:rPr lang="vi-VN" sz="2000" dirty="0" err="1"/>
              <a:t>của</a:t>
            </a:r>
            <a:r>
              <a:rPr lang="vi-VN" sz="2000" dirty="0"/>
              <a:t> UNIX.</a:t>
            </a:r>
            <a:endParaRPr lang="en-US" sz="2000" dirty="0"/>
          </a:p>
        </p:txBody>
      </p:sp>
      <p:sp>
        <p:nvSpPr>
          <p:cNvPr id="12" name="Hộp Văn bản 11">
            <a:extLst>
              <a:ext uri="{FF2B5EF4-FFF2-40B4-BE49-F238E27FC236}">
                <a16:creationId xmlns:a16="http://schemas.microsoft.com/office/drawing/2014/main" id="{6E9F5F98-5B07-4064-918A-BF5E694C39FC}"/>
              </a:ext>
            </a:extLst>
          </p:cNvPr>
          <p:cNvSpPr txBox="1"/>
          <p:nvPr/>
        </p:nvSpPr>
        <p:spPr>
          <a:xfrm>
            <a:off x="1839482" y="4588437"/>
            <a:ext cx="9712158" cy="1200329"/>
          </a:xfrm>
          <a:prstGeom prst="rect">
            <a:avLst/>
          </a:prstGeom>
          <a:noFill/>
        </p:spPr>
        <p:txBody>
          <a:bodyPr wrap="square" rtlCol="0">
            <a:spAutoFit/>
          </a:bodyPr>
          <a:lstStyle/>
          <a:p>
            <a:r>
              <a:rPr lang="vi-VN" dirty="0">
                <a:effectLst>
                  <a:outerShdw blurRad="38100" dist="38100" dir="2700000" algn="tl">
                    <a:srgbClr val="000000">
                      <a:alpha val="43137"/>
                    </a:srgbClr>
                  </a:outerShdw>
                </a:effectLst>
              </a:rPr>
              <a:t>Phiên </a:t>
            </a:r>
            <a:r>
              <a:rPr lang="vi-VN" dirty="0" err="1">
                <a:effectLst>
                  <a:outerShdw blurRad="38100" dist="38100" dir="2700000" algn="tl">
                    <a:srgbClr val="000000">
                      <a:alpha val="43137"/>
                    </a:srgbClr>
                  </a:outerShdw>
                </a:effectLst>
              </a:rPr>
              <a:t>bản</a:t>
            </a:r>
            <a:r>
              <a:rPr lang="vi-VN" dirty="0">
                <a:effectLst>
                  <a:outerShdw blurRad="38100" dist="38100" dir="2700000" algn="tl">
                    <a:srgbClr val="000000">
                      <a:alpha val="43137"/>
                    </a:srgbClr>
                  </a:outerShdw>
                </a:effectLst>
              </a:rPr>
              <a:t> </a:t>
            </a:r>
            <a:r>
              <a:rPr lang="vi-VN" dirty="0" err="1">
                <a:effectLst>
                  <a:outerShdw blurRad="38100" dist="38100" dir="2700000" algn="tl">
                    <a:srgbClr val="000000">
                      <a:alpha val="43137"/>
                    </a:srgbClr>
                  </a:outerShdw>
                </a:effectLst>
              </a:rPr>
              <a:t>mới</a:t>
            </a:r>
            <a:r>
              <a:rPr lang="vi-VN" dirty="0">
                <a:effectLst>
                  <a:outerShdw blurRad="38100" dist="38100" dir="2700000" algn="tl">
                    <a:srgbClr val="000000">
                      <a:alpha val="43137"/>
                    </a:srgbClr>
                  </a:outerShdw>
                </a:effectLst>
              </a:rPr>
              <a:t> </a:t>
            </a:r>
            <a:r>
              <a:rPr lang="vi-VN" dirty="0" err="1">
                <a:effectLst>
                  <a:outerShdw blurRad="38100" dist="38100" dir="2700000" algn="tl">
                    <a:srgbClr val="000000">
                      <a:alpha val="43137"/>
                    </a:srgbClr>
                  </a:outerShdw>
                </a:effectLst>
              </a:rPr>
              <a:t>nhất</a:t>
            </a:r>
            <a:r>
              <a:rPr lang="vi-VN" dirty="0">
                <a:effectLst>
                  <a:outerShdw blurRad="38100" dist="38100" dir="2700000" algn="tl">
                    <a:srgbClr val="000000">
                      <a:alpha val="43137"/>
                    </a:srgbClr>
                  </a:outerShdw>
                </a:effectLst>
              </a:rPr>
              <a:t> </a:t>
            </a:r>
            <a:r>
              <a:rPr lang="vi-VN" dirty="0" err="1">
                <a:effectLst>
                  <a:outerShdw blurRad="38100" dist="38100" dir="2700000" algn="tl">
                    <a:srgbClr val="000000">
                      <a:alpha val="43137"/>
                    </a:srgbClr>
                  </a:outerShdw>
                </a:effectLst>
              </a:rPr>
              <a:t>của</a:t>
            </a:r>
            <a:r>
              <a:rPr lang="vi-VN" dirty="0">
                <a:effectLst>
                  <a:outerShdw blurRad="38100" dist="38100" dir="2700000" algn="tl">
                    <a:srgbClr val="000000">
                      <a:alpha val="43137"/>
                    </a:srgbClr>
                  </a:outerShdw>
                </a:effectLst>
              </a:rPr>
              <a:t> </a:t>
            </a:r>
            <a:r>
              <a:rPr lang="vi-VN" dirty="0" err="1">
                <a:effectLst>
                  <a:outerShdw blurRad="38100" dist="38100" dir="2700000" algn="tl">
                    <a:srgbClr val="000000">
                      <a:alpha val="43137"/>
                    </a:srgbClr>
                  </a:outerShdw>
                </a:effectLst>
              </a:rPr>
              <a:t>Java</a:t>
            </a:r>
            <a:r>
              <a:rPr lang="vi-VN" dirty="0">
                <a:effectLst>
                  <a:outerShdw blurRad="38100" dist="38100" dir="2700000" algn="tl">
                    <a:srgbClr val="000000">
                      <a:alpha val="43137"/>
                    </a:srgbClr>
                  </a:outerShdw>
                </a:effectLst>
              </a:rPr>
              <a:t> Standard </a:t>
            </a:r>
            <a:r>
              <a:rPr lang="vi-VN" dirty="0" err="1">
                <a:effectLst>
                  <a:outerShdw blurRad="38100" dist="38100" dir="2700000" algn="tl">
                    <a:srgbClr val="000000">
                      <a:alpha val="43137"/>
                    </a:srgbClr>
                  </a:outerShdw>
                </a:effectLst>
              </a:rPr>
              <a:t>Edition</a:t>
            </a:r>
            <a:r>
              <a:rPr lang="vi-VN" dirty="0">
                <a:effectLst>
                  <a:outerShdw blurRad="38100" dist="38100" dir="2700000" algn="tl">
                    <a:srgbClr val="000000">
                      <a:alpha val="43137"/>
                    </a:srgbClr>
                  </a:outerShdw>
                </a:effectLst>
              </a:rPr>
              <a:t> </a:t>
            </a:r>
            <a:r>
              <a:rPr lang="vi-VN" dirty="0" err="1">
                <a:effectLst>
                  <a:outerShdw blurRad="38100" dist="38100" dir="2700000" algn="tl">
                    <a:srgbClr val="000000">
                      <a:alpha val="43137"/>
                    </a:srgbClr>
                  </a:outerShdw>
                </a:effectLst>
              </a:rPr>
              <a:t>là</a:t>
            </a:r>
            <a:r>
              <a:rPr lang="vi-VN" dirty="0">
                <a:effectLst>
                  <a:outerShdw blurRad="38100" dist="38100" dir="2700000" algn="tl">
                    <a:srgbClr val="000000">
                      <a:alpha val="43137"/>
                    </a:srgbClr>
                  </a:outerShdw>
                </a:effectLst>
              </a:rPr>
              <a:t> </a:t>
            </a:r>
            <a:r>
              <a:rPr lang="vi-VN" dirty="0" err="1">
                <a:effectLst>
                  <a:outerShdw blurRad="38100" dist="38100" dir="2700000" algn="tl">
                    <a:srgbClr val="000000">
                      <a:alpha val="43137"/>
                    </a:srgbClr>
                  </a:outerShdw>
                </a:effectLst>
              </a:rPr>
              <a:t>Java</a:t>
            </a:r>
            <a:r>
              <a:rPr lang="vi-VN" dirty="0">
                <a:effectLst>
                  <a:outerShdw blurRad="38100" dist="38100" dir="2700000" algn="tl">
                    <a:srgbClr val="000000">
                      <a:alpha val="43137"/>
                    </a:srgbClr>
                  </a:outerShdw>
                </a:effectLst>
              </a:rPr>
              <a:t> SE 8. </a:t>
            </a:r>
            <a:r>
              <a:rPr lang="vi-VN" dirty="0" err="1">
                <a:effectLst>
                  <a:outerShdw blurRad="38100" dist="38100" dir="2700000" algn="tl">
                    <a:srgbClr val="000000">
                      <a:alpha val="43137"/>
                    </a:srgbClr>
                  </a:outerShdw>
                </a:effectLst>
              </a:rPr>
              <a:t>Với</a:t>
            </a:r>
            <a:r>
              <a:rPr lang="vi-VN" dirty="0">
                <a:effectLst>
                  <a:outerShdw blurRad="38100" dist="38100" dir="2700000" algn="tl">
                    <a:srgbClr val="000000">
                      <a:alpha val="43137"/>
                    </a:srgbClr>
                  </a:outerShdw>
                </a:effectLst>
              </a:rPr>
              <a:t> </a:t>
            </a:r>
            <a:r>
              <a:rPr lang="vi-VN" dirty="0" err="1">
                <a:effectLst>
                  <a:outerShdw blurRad="38100" dist="38100" dir="2700000" algn="tl">
                    <a:srgbClr val="000000">
                      <a:alpha val="43137"/>
                    </a:srgbClr>
                  </a:outerShdw>
                </a:effectLst>
              </a:rPr>
              <a:t>sự</a:t>
            </a:r>
            <a:r>
              <a:rPr lang="vi-VN" dirty="0">
                <a:effectLst>
                  <a:outerShdw blurRad="38100" dist="38100" dir="2700000" algn="tl">
                    <a:srgbClr val="000000">
                      <a:alpha val="43137"/>
                    </a:srgbClr>
                  </a:outerShdw>
                </a:effectLst>
              </a:rPr>
              <a:t> </a:t>
            </a:r>
            <a:r>
              <a:rPr lang="vi-VN" dirty="0" err="1">
                <a:effectLst>
                  <a:outerShdw blurRad="38100" dist="38100" dir="2700000" algn="tl">
                    <a:srgbClr val="000000">
                      <a:alpha val="43137"/>
                    </a:srgbClr>
                  </a:outerShdw>
                </a:effectLst>
              </a:rPr>
              <a:t>tiến</a:t>
            </a:r>
            <a:r>
              <a:rPr lang="vi-VN" dirty="0">
                <a:effectLst>
                  <a:outerShdw blurRad="38100" dist="38100" dir="2700000" algn="tl">
                    <a:srgbClr val="000000">
                      <a:alpha val="43137"/>
                    </a:srgbClr>
                  </a:outerShdw>
                </a:effectLst>
              </a:rPr>
              <a:t> </a:t>
            </a:r>
            <a:r>
              <a:rPr lang="vi-VN" dirty="0" err="1">
                <a:effectLst>
                  <a:outerShdw blurRad="38100" dist="38100" dir="2700000" algn="tl">
                    <a:srgbClr val="000000">
                      <a:alpha val="43137"/>
                    </a:srgbClr>
                  </a:outerShdw>
                </a:effectLst>
              </a:rPr>
              <a:t>bộ</a:t>
            </a:r>
            <a:r>
              <a:rPr lang="vi-VN" dirty="0">
                <a:effectLst>
                  <a:outerShdw blurRad="38100" dist="38100" dir="2700000" algn="tl">
                    <a:srgbClr val="000000">
                      <a:alpha val="43137"/>
                    </a:srgbClr>
                  </a:outerShdw>
                </a:effectLst>
              </a:rPr>
              <a:t> </a:t>
            </a:r>
            <a:r>
              <a:rPr lang="vi-VN" dirty="0" err="1">
                <a:effectLst>
                  <a:outerShdw blurRad="38100" dist="38100" dir="2700000" algn="tl">
                    <a:srgbClr val="000000">
                      <a:alpha val="43137"/>
                    </a:srgbClr>
                  </a:outerShdw>
                </a:effectLst>
              </a:rPr>
              <a:t>của</a:t>
            </a:r>
            <a:r>
              <a:rPr lang="vi-VN" dirty="0">
                <a:effectLst>
                  <a:outerShdw blurRad="38100" dist="38100" dir="2700000" algn="tl">
                    <a:srgbClr val="000000">
                      <a:alpha val="43137"/>
                    </a:srgbClr>
                  </a:outerShdw>
                </a:effectLst>
              </a:rPr>
              <a:t> </a:t>
            </a:r>
            <a:r>
              <a:rPr lang="vi-VN" dirty="0" err="1">
                <a:effectLst>
                  <a:outerShdw blurRad="38100" dist="38100" dir="2700000" algn="tl">
                    <a:srgbClr val="000000">
                      <a:alpha val="43137"/>
                    </a:srgbClr>
                  </a:outerShdw>
                </a:effectLst>
              </a:rPr>
              <a:t>Java</a:t>
            </a:r>
            <a:r>
              <a:rPr lang="vi-VN" dirty="0">
                <a:effectLst>
                  <a:outerShdw blurRad="38100" dist="38100" dir="2700000" algn="tl">
                    <a:srgbClr val="000000">
                      <a:alpha val="43137"/>
                    </a:srgbClr>
                  </a:outerShdw>
                </a:effectLst>
              </a:rPr>
              <a:t> </a:t>
            </a:r>
            <a:r>
              <a:rPr lang="vi-VN" dirty="0" err="1">
                <a:effectLst>
                  <a:outerShdw blurRad="38100" dist="38100" dir="2700000" algn="tl">
                    <a:srgbClr val="000000">
                      <a:alpha val="43137"/>
                    </a:srgbClr>
                  </a:outerShdw>
                </a:effectLst>
              </a:rPr>
              <a:t>và</a:t>
            </a:r>
            <a:r>
              <a:rPr lang="vi-VN" dirty="0">
                <a:effectLst>
                  <a:outerShdw blurRad="38100" dist="38100" dir="2700000" algn="tl">
                    <a:srgbClr val="000000">
                      <a:alpha val="43137"/>
                    </a:srgbClr>
                  </a:outerShdw>
                </a:effectLst>
              </a:rPr>
              <a:t> </a:t>
            </a:r>
            <a:r>
              <a:rPr lang="vi-VN" dirty="0" err="1">
                <a:effectLst>
                  <a:outerShdw blurRad="38100" dist="38100" dir="2700000" algn="tl">
                    <a:srgbClr val="000000">
                      <a:alpha val="43137"/>
                    </a:srgbClr>
                  </a:outerShdw>
                </a:effectLst>
              </a:rPr>
              <a:t>sự</a:t>
            </a:r>
            <a:r>
              <a:rPr lang="vi-VN" dirty="0">
                <a:effectLst>
                  <a:outerShdw blurRad="38100" dist="38100" dir="2700000" algn="tl">
                    <a:srgbClr val="000000">
                      <a:alpha val="43137"/>
                    </a:srgbClr>
                  </a:outerShdw>
                </a:effectLst>
              </a:rPr>
              <a:t> </a:t>
            </a:r>
            <a:r>
              <a:rPr lang="vi-VN" dirty="0" err="1">
                <a:effectLst>
                  <a:outerShdw blurRad="38100" dist="38100" dir="2700000" algn="tl">
                    <a:srgbClr val="000000">
                      <a:alpha val="43137"/>
                    </a:srgbClr>
                  </a:outerShdw>
                </a:effectLst>
              </a:rPr>
              <a:t>phổ</a:t>
            </a:r>
            <a:r>
              <a:rPr lang="vi-VN" dirty="0">
                <a:effectLst>
                  <a:outerShdw blurRad="38100" dist="38100" dir="2700000" algn="tl">
                    <a:srgbClr val="000000">
                      <a:alpha val="43137"/>
                    </a:srgbClr>
                  </a:outerShdw>
                </a:effectLst>
              </a:rPr>
              <a:t> </a:t>
            </a:r>
            <a:r>
              <a:rPr lang="vi-VN" dirty="0" err="1">
                <a:effectLst>
                  <a:outerShdw blurRad="38100" dist="38100" dir="2700000" algn="tl">
                    <a:srgbClr val="000000">
                      <a:alpha val="43137"/>
                    </a:srgbClr>
                  </a:outerShdw>
                </a:effectLst>
              </a:rPr>
              <a:t>biến</a:t>
            </a:r>
            <a:r>
              <a:rPr lang="vi-VN" dirty="0">
                <a:effectLst>
                  <a:outerShdw blurRad="38100" dist="38100" dir="2700000" algn="tl">
                    <a:srgbClr val="000000">
                      <a:alpha val="43137"/>
                    </a:srgbClr>
                  </a:outerShdw>
                </a:effectLst>
              </a:rPr>
              <a:t> </a:t>
            </a:r>
            <a:r>
              <a:rPr lang="vi-VN" dirty="0" err="1">
                <a:effectLst>
                  <a:outerShdw blurRad="38100" dist="38100" dir="2700000" algn="tl">
                    <a:srgbClr val="000000">
                      <a:alpha val="43137"/>
                    </a:srgbClr>
                  </a:outerShdw>
                </a:effectLst>
              </a:rPr>
              <a:t>rộng</a:t>
            </a:r>
            <a:r>
              <a:rPr lang="vi-VN" dirty="0">
                <a:effectLst>
                  <a:outerShdw blurRad="38100" dist="38100" dir="2700000" algn="tl">
                    <a:srgbClr val="000000">
                      <a:alpha val="43137"/>
                    </a:srgbClr>
                  </a:outerShdw>
                </a:effectLst>
              </a:rPr>
              <a:t> </a:t>
            </a:r>
            <a:r>
              <a:rPr lang="vi-VN" dirty="0" err="1">
                <a:effectLst>
                  <a:outerShdw blurRad="38100" dist="38100" dir="2700000" algn="tl">
                    <a:srgbClr val="000000">
                      <a:alpha val="43137"/>
                    </a:srgbClr>
                  </a:outerShdw>
                </a:effectLst>
              </a:rPr>
              <a:t>rãi</a:t>
            </a:r>
            <a:r>
              <a:rPr lang="vi-VN" dirty="0">
                <a:effectLst>
                  <a:outerShdw blurRad="38100" dist="38100" dir="2700000" algn="tl">
                    <a:srgbClr val="000000">
                      <a:alpha val="43137"/>
                    </a:srgbClr>
                  </a:outerShdw>
                </a:effectLst>
              </a:rPr>
              <a:t> </a:t>
            </a:r>
            <a:r>
              <a:rPr lang="vi-VN" dirty="0" err="1">
                <a:effectLst>
                  <a:outerShdw blurRad="38100" dist="38100" dir="2700000" algn="tl">
                    <a:srgbClr val="000000">
                      <a:alpha val="43137"/>
                    </a:srgbClr>
                  </a:outerShdw>
                </a:effectLst>
              </a:rPr>
              <a:t>của</a:t>
            </a:r>
            <a:r>
              <a:rPr lang="vi-VN" dirty="0">
                <a:effectLst>
                  <a:outerShdw blurRad="38100" dist="38100" dir="2700000" algn="tl">
                    <a:srgbClr val="000000">
                      <a:alpha val="43137"/>
                    </a:srgbClr>
                  </a:outerShdw>
                </a:effectLst>
              </a:rPr>
              <a:t> </a:t>
            </a:r>
            <a:r>
              <a:rPr lang="vi-VN" dirty="0" err="1">
                <a:effectLst>
                  <a:outerShdw blurRad="38100" dist="38100" dir="2700000" algn="tl">
                    <a:srgbClr val="000000">
                      <a:alpha val="43137"/>
                    </a:srgbClr>
                  </a:outerShdw>
                </a:effectLst>
              </a:rPr>
              <a:t>nó</a:t>
            </a:r>
            <a:r>
              <a:rPr lang="vi-VN" dirty="0">
                <a:effectLst>
                  <a:outerShdw blurRad="38100" dist="38100" dir="2700000" algn="tl">
                    <a:srgbClr val="000000">
                      <a:alpha val="43137"/>
                    </a:srgbClr>
                  </a:outerShdw>
                </a:effectLst>
              </a:rPr>
              <a:t>, </a:t>
            </a:r>
            <a:r>
              <a:rPr lang="vi-VN" dirty="0" err="1">
                <a:effectLst>
                  <a:outerShdw blurRad="38100" dist="38100" dir="2700000" algn="tl">
                    <a:srgbClr val="000000">
                      <a:alpha val="43137"/>
                    </a:srgbClr>
                  </a:outerShdw>
                </a:effectLst>
              </a:rPr>
              <a:t>nhiều</a:t>
            </a:r>
            <a:r>
              <a:rPr lang="vi-VN" dirty="0">
                <a:effectLst>
                  <a:outerShdw blurRad="38100" dist="38100" dir="2700000" algn="tl">
                    <a:srgbClr val="000000">
                      <a:alpha val="43137"/>
                    </a:srgbClr>
                  </a:outerShdw>
                </a:effectLst>
              </a:rPr>
              <a:t> </a:t>
            </a:r>
            <a:r>
              <a:rPr lang="vi-VN" dirty="0" err="1">
                <a:effectLst>
                  <a:outerShdw blurRad="38100" dist="38100" dir="2700000" algn="tl">
                    <a:srgbClr val="000000">
                      <a:alpha val="43137"/>
                    </a:srgbClr>
                  </a:outerShdw>
                </a:effectLst>
              </a:rPr>
              <a:t>cấu</a:t>
            </a:r>
            <a:r>
              <a:rPr lang="vi-VN" dirty="0">
                <a:effectLst>
                  <a:outerShdw blurRad="38100" dist="38100" dir="2700000" algn="tl">
                    <a:srgbClr val="000000">
                      <a:alpha val="43137"/>
                    </a:srgbClr>
                  </a:outerShdw>
                </a:effectLst>
              </a:rPr>
              <a:t> </a:t>
            </a:r>
            <a:r>
              <a:rPr lang="vi-VN" dirty="0" err="1">
                <a:effectLst>
                  <a:outerShdw blurRad="38100" dist="38100" dir="2700000" algn="tl">
                    <a:srgbClr val="000000">
                      <a:alpha val="43137"/>
                    </a:srgbClr>
                  </a:outerShdw>
                </a:effectLst>
              </a:rPr>
              <a:t>hình</a:t>
            </a:r>
            <a:r>
              <a:rPr lang="vi-VN" dirty="0">
                <a:effectLst>
                  <a:outerShdw blurRad="38100" dist="38100" dir="2700000" algn="tl">
                    <a:srgbClr val="000000">
                      <a:alpha val="43137"/>
                    </a:srgbClr>
                  </a:outerShdw>
                </a:effectLst>
              </a:rPr>
              <a:t> </a:t>
            </a:r>
            <a:r>
              <a:rPr lang="vi-VN" dirty="0" err="1">
                <a:effectLst>
                  <a:outerShdw blurRad="38100" dist="38100" dir="2700000" algn="tl">
                    <a:srgbClr val="000000">
                      <a:alpha val="43137"/>
                    </a:srgbClr>
                  </a:outerShdw>
                </a:effectLst>
              </a:rPr>
              <a:t>đã</a:t>
            </a:r>
            <a:r>
              <a:rPr lang="vi-VN" dirty="0">
                <a:effectLst>
                  <a:outerShdw blurRad="38100" dist="38100" dir="2700000" algn="tl">
                    <a:srgbClr val="000000">
                      <a:alpha val="43137"/>
                    </a:srgbClr>
                  </a:outerShdw>
                </a:effectLst>
              </a:rPr>
              <a:t> </a:t>
            </a:r>
            <a:r>
              <a:rPr lang="vi-VN" dirty="0" err="1">
                <a:effectLst>
                  <a:outerShdw blurRad="38100" dist="38100" dir="2700000" algn="tl">
                    <a:srgbClr val="000000">
                      <a:alpha val="43137"/>
                    </a:srgbClr>
                  </a:outerShdw>
                </a:effectLst>
              </a:rPr>
              <a:t>được</a:t>
            </a:r>
            <a:r>
              <a:rPr lang="vi-VN" dirty="0">
                <a:effectLst>
                  <a:outerShdw blurRad="38100" dist="38100" dir="2700000" algn="tl">
                    <a:srgbClr val="000000">
                      <a:alpha val="43137"/>
                    </a:srgbClr>
                  </a:outerShdw>
                </a:effectLst>
              </a:rPr>
              <a:t> xây </a:t>
            </a:r>
            <a:r>
              <a:rPr lang="vi-VN" dirty="0" err="1">
                <a:effectLst>
                  <a:outerShdw blurRad="38100" dist="38100" dir="2700000" algn="tl">
                    <a:srgbClr val="000000">
                      <a:alpha val="43137"/>
                    </a:srgbClr>
                  </a:outerShdw>
                </a:effectLst>
              </a:rPr>
              <a:t>dựng</a:t>
            </a:r>
            <a:r>
              <a:rPr lang="vi-VN" dirty="0">
                <a:effectLst>
                  <a:outerShdw blurRad="38100" dist="38100" dir="2700000" algn="tl">
                    <a:srgbClr val="000000">
                      <a:alpha val="43137"/>
                    </a:srgbClr>
                  </a:outerShdw>
                </a:effectLst>
              </a:rPr>
              <a:t> </a:t>
            </a:r>
            <a:r>
              <a:rPr lang="vi-VN" dirty="0" err="1">
                <a:effectLst>
                  <a:outerShdw blurRad="38100" dist="38100" dir="2700000" algn="tl">
                    <a:srgbClr val="000000">
                      <a:alpha val="43137"/>
                    </a:srgbClr>
                  </a:outerShdw>
                </a:effectLst>
              </a:rPr>
              <a:t>để</a:t>
            </a:r>
            <a:r>
              <a:rPr lang="vi-VN" dirty="0">
                <a:effectLst>
                  <a:outerShdw blurRad="38100" dist="38100" dir="2700000" algn="tl">
                    <a:srgbClr val="000000">
                      <a:alpha val="43137"/>
                    </a:srgbClr>
                  </a:outerShdw>
                </a:effectLst>
              </a:rPr>
              <a:t> </a:t>
            </a:r>
            <a:r>
              <a:rPr lang="vi-VN" dirty="0" err="1">
                <a:effectLst>
                  <a:outerShdw blurRad="38100" dist="38100" dir="2700000" algn="tl">
                    <a:srgbClr val="000000">
                      <a:alpha val="43137"/>
                    </a:srgbClr>
                  </a:outerShdw>
                </a:effectLst>
              </a:rPr>
              <a:t>phù</a:t>
            </a:r>
            <a:r>
              <a:rPr lang="vi-VN" dirty="0">
                <a:effectLst>
                  <a:outerShdw blurRad="38100" dist="38100" dir="2700000" algn="tl">
                    <a:srgbClr val="000000">
                      <a:alpha val="43137"/>
                    </a:srgbClr>
                  </a:outerShdw>
                </a:effectLst>
              </a:rPr>
              <a:t> </a:t>
            </a:r>
            <a:r>
              <a:rPr lang="vi-VN" dirty="0" err="1">
                <a:effectLst>
                  <a:outerShdw blurRad="38100" dist="38100" dir="2700000" algn="tl">
                    <a:srgbClr val="000000">
                      <a:alpha val="43137"/>
                    </a:srgbClr>
                  </a:outerShdw>
                </a:effectLst>
              </a:rPr>
              <a:t>hợp</a:t>
            </a:r>
            <a:r>
              <a:rPr lang="vi-VN" dirty="0">
                <a:effectLst>
                  <a:outerShdw blurRad="38100" dist="38100" dir="2700000" algn="tl">
                    <a:srgbClr val="000000">
                      <a:alpha val="43137"/>
                    </a:srgbClr>
                  </a:outerShdw>
                </a:effectLst>
              </a:rPr>
              <a:t> </a:t>
            </a:r>
            <a:r>
              <a:rPr lang="vi-VN" dirty="0" err="1">
                <a:effectLst>
                  <a:outerShdw blurRad="38100" dist="38100" dir="2700000" algn="tl">
                    <a:srgbClr val="000000">
                      <a:alpha val="43137"/>
                    </a:srgbClr>
                  </a:outerShdw>
                </a:effectLst>
              </a:rPr>
              <a:t>với</a:t>
            </a:r>
            <a:r>
              <a:rPr lang="vi-VN" dirty="0">
                <a:effectLst>
                  <a:outerShdw blurRad="38100" dist="38100" dir="2700000" algn="tl">
                    <a:srgbClr val="000000">
                      <a:alpha val="43137"/>
                    </a:srgbClr>
                  </a:outerShdw>
                </a:effectLst>
              </a:rPr>
              <a:t> </a:t>
            </a:r>
            <a:r>
              <a:rPr lang="vi-VN" dirty="0" err="1">
                <a:effectLst>
                  <a:outerShdw blurRad="38100" dist="38100" dir="2700000" algn="tl">
                    <a:srgbClr val="000000">
                      <a:alpha val="43137"/>
                    </a:srgbClr>
                  </a:outerShdw>
                </a:effectLst>
              </a:rPr>
              <a:t>những</a:t>
            </a:r>
            <a:r>
              <a:rPr lang="vi-VN" dirty="0">
                <a:effectLst>
                  <a:outerShdw blurRad="38100" dist="38100" dir="2700000" algn="tl">
                    <a:srgbClr val="000000">
                      <a:alpha val="43137"/>
                    </a:srgbClr>
                  </a:outerShdw>
                </a:effectLst>
              </a:rPr>
              <a:t> </a:t>
            </a:r>
            <a:r>
              <a:rPr lang="vi-VN" dirty="0" err="1">
                <a:effectLst>
                  <a:outerShdw blurRad="38100" dist="38100" dir="2700000" algn="tl">
                    <a:srgbClr val="000000">
                      <a:alpha val="43137"/>
                    </a:srgbClr>
                  </a:outerShdw>
                </a:effectLst>
              </a:rPr>
              <a:t>loại</a:t>
            </a:r>
            <a:r>
              <a:rPr lang="vi-VN" dirty="0">
                <a:effectLst>
                  <a:outerShdw blurRad="38100" dist="38100" dir="2700000" algn="tl">
                    <a:srgbClr val="000000">
                      <a:alpha val="43137"/>
                    </a:srgbClr>
                  </a:outerShdw>
                </a:effectLst>
              </a:rPr>
              <a:t> </a:t>
            </a:r>
            <a:r>
              <a:rPr lang="vi-VN" dirty="0" err="1">
                <a:effectLst>
                  <a:outerShdw blurRad="38100" dist="38100" dir="2700000" algn="tl">
                    <a:srgbClr val="000000">
                      <a:alpha val="43137"/>
                    </a:srgbClr>
                  </a:outerShdw>
                </a:effectLst>
              </a:rPr>
              <a:t>nền</a:t>
            </a:r>
            <a:r>
              <a:rPr lang="vi-VN" dirty="0">
                <a:effectLst>
                  <a:outerShdw blurRad="38100" dist="38100" dir="2700000" algn="tl">
                    <a:srgbClr val="000000">
                      <a:alpha val="43137"/>
                    </a:srgbClr>
                  </a:outerShdw>
                </a:effectLst>
              </a:rPr>
              <a:t> </a:t>
            </a:r>
            <a:r>
              <a:rPr lang="vi-VN" dirty="0" err="1">
                <a:effectLst>
                  <a:outerShdw blurRad="38100" dist="38100" dir="2700000" algn="tl">
                    <a:srgbClr val="000000">
                      <a:alpha val="43137"/>
                    </a:srgbClr>
                  </a:outerShdw>
                </a:effectLst>
              </a:rPr>
              <a:t>tảng</a:t>
            </a:r>
            <a:r>
              <a:rPr lang="vi-VN" dirty="0">
                <a:effectLst>
                  <a:outerShdw blurRad="38100" dist="38100" dir="2700000" algn="tl">
                    <a:srgbClr val="000000">
                      <a:alpha val="43137"/>
                    </a:srgbClr>
                  </a:outerShdw>
                </a:effectLst>
              </a:rPr>
              <a:t> </a:t>
            </a:r>
            <a:r>
              <a:rPr lang="vi-VN" dirty="0" err="1">
                <a:effectLst>
                  <a:outerShdw blurRad="38100" dist="38100" dir="2700000" algn="tl">
                    <a:srgbClr val="000000">
                      <a:alpha val="43137"/>
                    </a:srgbClr>
                  </a:outerShdw>
                </a:effectLst>
              </a:rPr>
              <a:t>khác</a:t>
            </a:r>
            <a:r>
              <a:rPr lang="vi-VN" dirty="0">
                <a:effectLst>
                  <a:outerShdw blurRad="38100" dist="38100" dir="2700000" algn="tl">
                    <a:srgbClr val="000000">
                      <a:alpha val="43137"/>
                    </a:srgbClr>
                  </a:outerShdw>
                </a:effectLst>
              </a:rPr>
              <a:t> nhau. </a:t>
            </a:r>
            <a:r>
              <a:rPr lang="vi-VN" dirty="0" err="1">
                <a:effectLst>
                  <a:outerShdw blurRad="38100" dist="38100" dir="2700000" algn="tl">
                    <a:srgbClr val="000000">
                      <a:alpha val="43137"/>
                    </a:srgbClr>
                  </a:outerShdw>
                </a:effectLst>
              </a:rPr>
              <a:t>Ví</a:t>
            </a:r>
            <a:r>
              <a:rPr lang="vi-VN" dirty="0">
                <a:effectLst>
                  <a:outerShdw blurRad="38100" dist="38100" dir="2700000" algn="tl">
                    <a:srgbClr val="000000">
                      <a:alpha val="43137"/>
                    </a:srgbClr>
                  </a:outerShdw>
                </a:effectLst>
              </a:rPr>
              <a:t> </a:t>
            </a:r>
            <a:r>
              <a:rPr lang="vi-VN" dirty="0" err="1">
                <a:effectLst>
                  <a:outerShdw blurRad="38100" dist="38100" dir="2700000" algn="tl">
                    <a:srgbClr val="000000">
                      <a:alpha val="43137"/>
                    </a:srgbClr>
                  </a:outerShdw>
                </a:effectLst>
              </a:rPr>
              <a:t>dụ</a:t>
            </a:r>
            <a:r>
              <a:rPr lang="vi-VN" dirty="0">
                <a:effectLst>
                  <a:outerShdw blurRad="38100" dist="38100" dir="2700000" algn="tl">
                    <a:srgbClr val="000000">
                      <a:alpha val="43137"/>
                    </a:srgbClr>
                  </a:outerShdw>
                </a:effectLst>
              </a:rPr>
              <a:t>: J2EE cho </a:t>
            </a:r>
            <a:r>
              <a:rPr lang="vi-VN" dirty="0" err="1">
                <a:effectLst>
                  <a:outerShdw blurRad="38100" dist="38100" dir="2700000" algn="tl">
                    <a:srgbClr val="000000">
                      <a:alpha val="43137"/>
                    </a:srgbClr>
                  </a:outerShdw>
                </a:effectLst>
              </a:rPr>
              <a:t>các</a:t>
            </a:r>
            <a:r>
              <a:rPr lang="vi-VN" dirty="0">
                <a:effectLst>
                  <a:outerShdw blurRad="38100" dist="38100" dir="2700000" algn="tl">
                    <a:srgbClr val="000000">
                      <a:alpha val="43137"/>
                    </a:srgbClr>
                  </a:outerShdw>
                </a:effectLst>
              </a:rPr>
              <a:t> </a:t>
            </a:r>
            <a:r>
              <a:rPr lang="vi-VN" dirty="0" err="1">
                <a:effectLst>
                  <a:outerShdw blurRad="38100" dist="38100" dir="2700000" algn="tl">
                    <a:srgbClr val="000000">
                      <a:alpha val="43137"/>
                    </a:srgbClr>
                  </a:outerShdw>
                </a:effectLst>
              </a:rPr>
              <a:t>ứng</a:t>
            </a:r>
            <a:r>
              <a:rPr lang="vi-VN" dirty="0">
                <a:effectLst>
                  <a:outerShdw blurRad="38100" dist="38100" dir="2700000" algn="tl">
                    <a:srgbClr val="000000">
                      <a:alpha val="43137"/>
                    </a:srgbClr>
                  </a:outerShdw>
                </a:effectLst>
              </a:rPr>
              <a:t> </a:t>
            </a:r>
            <a:r>
              <a:rPr lang="vi-VN" dirty="0" err="1">
                <a:effectLst>
                  <a:outerShdw blurRad="38100" dist="38100" dir="2700000" algn="tl">
                    <a:srgbClr val="000000">
                      <a:alpha val="43137"/>
                    </a:srgbClr>
                  </a:outerShdw>
                </a:effectLst>
              </a:rPr>
              <a:t>dụng</a:t>
            </a:r>
            <a:r>
              <a:rPr lang="vi-VN" dirty="0">
                <a:effectLst>
                  <a:outerShdw blurRad="38100" dist="38100" dir="2700000" algn="tl">
                    <a:srgbClr val="000000">
                      <a:alpha val="43137"/>
                    </a:srgbClr>
                  </a:outerShdw>
                </a:effectLst>
              </a:rPr>
              <a:t> doanh </a:t>
            </a:r>
            <a:r>
              <a:rPr lang="vi-VN" dirty="0" err="1">
                <a:effectLst>
                  <a:outerShdw blurRad="38100" dist="38100" dir="2700000" algn="tl">
                    <a:srgbClr val="000000">
                      <a:alpha val="43137"/>
                    </a:srgbClr>
                  </a:outerShdw>
                </a:effectLst>
              </a:rPr>
              <a:t>nghiệp</a:t>
            </a:r>
            <a:r>
              <a:rPr lang="vi-VN" dirty="0">
                <a:effectLst>
                  <a:outerShdw blurRad="38100" dist="38100" dir="2700000" algn="tl">
                    <a:srgbClr val="000000">
                      <a:alpha val="43137"/>
                    </a:srgbClr>
                  </a:outerShdw>
                </a:effectLst>
              </a:rPr>
              <a:t>, J2ME cho </a:t>
            </a:r>
            <a:r>
              <a:rPr lang="vi-VN" dirty="0" err="1">
                <a:effectLst>
                  <a:outerShdw blurRad="38100" dist="38100" dir="2700000" algn="tl">
                    <a:srgbClr val="000000">
                      <a:alpha val="43137"/>
                    </a:srgbClr>
                  </a:outerShdw>
                </a:effectLst>
              </a:rPr>
              <a:t>các</a:t>
            </a:r>
            <a:r>
              <a:rPr lang="vi-VN" dirty="0">
                <a:effectLst>
                  <a:outerShdw blurRad="38100" dist="38100" dir="2700000" algn="tl">
                    <a:srgbClr val="000000">
                      <a:alpha val="43137"/>
                    </a:srgbClr>
                  </a:outerShdw>
                </a:effectLst>
              </a:rPr>
              <a:t> </a:t>
            </a:r>
            <a:r>
              <a:rPr lang="vi-VN" dirty="0" err="1">
                <a:effectLst>
                  <a:outerShdw blurRad="38100" dist="38100" dir="2700000" algn="tl">
                    <a:srgbClr val="000000">
                      <a:alpha val="43137"/>
                    </a:srgbClr>
                  </a:outerShdw>
                </a:effectLst>
              </a:rPr>
              <a:t>ứng</a:t>
            </a:r>
            <a:r>
              <a:rPr lang="vi-VN" dirty="0">
                <a:effectLst>
                  <a:outerShdw blurRad="38100" dist="38100" dir="2700000" algn="tl">
                    <a:srgbClr val="000000">
                      <a:alpha val="43137"/>
                    </a:srgbClr>
                  </a:outerShdw>
                </a:effectLst>
              </a:rPr>
              <a:t> </a:t>
            </a:r>
            <a:r>
              <a:rPr lang="vi-VN" dirty="0" err="1">
                <a:effectLst>
                  <a:outerShdw blurRad="38100" dist="38100" dir="2700000" algn="tl">
                    <a:srgbClr val="000000">
                      <a:alpha val="43137"/>
                    </a:srgbClr>
                  </a:outerShdw>
                </a:effectLst>
              </a:rPr>
              <a:t>dụng</a:t>
            </a:r>
            <a:r>
              <a:rPr lang="vi-VN" dirty="0">
                <a:effectLst>
                  <a:outerShdw blurRad="38100" dist="38100" dir="2700000" algn="tl">
                    <a:srgbClr val="000000">
                      <a:alpha val="43137"/>
                    </a:srgbClr>
                  </a:outerShdw>
                </a:effectLst>
              </a:rPr>
              <a:t> di </a:t>
            </a:r>
            <a:r>
              <a:rPr lang="vi-VN" dirty="0" err="1">
                <a:effectLst>
                  <a:outerShdw blurRad="38100" dist="38100" dir="2700000" algn="tl">
                    <a:srgbClr val="000000">
                      <a:alpha val="43137"/>
                    </a:srgbClr>
                  </a:outerShdw>
                </a:effectLst>
              </a:rPr>
              <a:t>động</a:t>
            </a: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9786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0"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additive="sum">
                                        <p:cTn id="8" dur="1000" fill="hold"/>
                                        <p:tgtEl>
                                          <p:spTgt spid="8"/>
                                        </p:tgtEl>
                                        <p:attrNameLst>
                                          <p:attrName>3d.object.rotation.y</p:attrName>
                                        </p:attrNameLst>
                                      </p:cBhvr>
                                      <p:tavLst>
                                        <p:tav tm="0">
                                          <p:val>
                                            <p:fltVal val="-10"/>
                                          </p:val>
                                        </p:tav>
                                        <p:tav tm="3330">
                                          <p:val>
                                            <p:fltVal val="-9.9674"/>
                                          </p:val>
                                        </p:tav>
                                        <p:tav tm="6660">
                                          <p:val>
                                            <p:fltVal val="-9.8728"/>
                                          </p:val>
                                        </p:tav>
                                        <p:tav tm="9990">
                                          <p:val>
                                            <p:fltVal val="-9.7205"/>
                                          </p:val>
                                        </p:tav>
                                        <p:tav tm="13320">
                                          <p:val>
                                            <p:fltVal val="-9.5149"/>
                                          </p:val>
                                        </p:tav>
                                        <p:tav tm="16650">
                                          <p:val>
                                            <p:fltVal val="-9.2606"/>
                                          </p:val>
                                        </p:tav>
                                        <p:tav tm="19970">
                                          <p:val>
                                            <p:fltVal val="-8.9628"/>
                                          </p:val>
                                        </p:tav>
                                        <p:tav tm="23290">
                                          <p:val>
                                            <p:fltVal val="-8.6253"/>
                                          </p:val>
                                        </p:tav>
                                        <p:tav tm="26620">
                                          <p:val>
                                            <p:fltVal val="-8.2513"/>
                                          </p:val>
                                        </p:tav>
                                        <p:tav tm="29950">
                                          <p:val>
                                            <p:fltVal val="-7.8462"/>
                                          </p:val>
                                        </p:tav>
                                        <p:tav tm="33280">
                                          <p:val>
                                            <p:fltVal val="-7.4145"/>
                                          </p:val>
                                        </p:tav>
                                        <p:tav tm="36610">
                                          <p:val>
                                            <p:fltVal val="-6.9604"/>
                                          </p:val>
                                        </p:tav>
                                        <p:tav tm="39940">
                                          <p:val>
                                            <p:fltVal val="-6.4886"/>
                                          </p:val>
                                        </p:tav>
                                        <p:tav tm="43270">
                                          <p:val>
                                            <p:fltVal val="-6.0034"/>
                                          </p:val>
                                        </p:tav>
                                        <p:tav tm="46600">
                                          <p:val>
                                            <p:fltVal val="-5.5092"/>
                                          </p:val>
                                        </p:tav>
                                        <p:tav tm="49930">
                                          <p:val>
                                            <p:fltVal val="-5.0104"/>
                                          </p:val>
                                        </p:tav>
                                        <p:tav tm="53250">
                                          <p:val>
                                            <p:fltVal val="-4.5131"/>
                                          </p:val>
                                        </p:tav>
                                        <p:tav tm="56580">
                                          <p:val>
                                            <p:fltVal val="-4.0186"/>
                                          </p:val>
                                        </p:tav>
                                        <p:tav tm="59900">
                                          <p:val>
                                            <p:fltVal val="-3.5344"/>
                                          </p:val>
                                        </p:tav>
                                        <p:tav tm="63220">
                                          <p:val>
                                            <p:fltVal val="-3.0632"/>
                                          </p:val>
                                        </p:tav>
                                        <p:tav tm="66540">
                                          <p:val>
                                            <p:fltVal val="-2.6094"/>
                                          </p:val>
                                        </p:tav>
                                        <p:tav tm="69870">
                                          <p:val>
                                            <p:fltVal val="-2.1764"/>
                                          </p:val>
                                        </p:tav>
                                        <p:tav tm="73190">
                                          <p:val>
                                            <p:fltVal val="-1.7709"/>
                                          </p:val>
                                        </p:tav>
                                        <p:tav tm="76510">
                                          <p:val>
                                            <p:fltVal val="-1.3961"/>
                                          </p:val>
                                        </p:tav>
                                        <p:tav tm="79830">
                                          <p:val>
                                            <p:fltVal val="-1.0563"/>
                                          </p:val>
                                        </p:tav>
                                        <p:tav tm="83160">
                                          <p:val>
                                            <p:fltVal val="-0.7552"/>
                                          </p:val>
                                        </p:tav>
                                        <p:tav tm="86480">
                                          <p:val>
                                            <p:fltVal val="-0.4989"/>
                                          </p:val>
                                        </p:tav>
                                        <p:tav tm="89800">
                                          <p:val>
                                            <p:fltVal val="-0.2908"/>
                                          </p:val>
                                        </p:tav>
                                        <p:tav tm="93120">
                                          <p:val>
                                            <p:fltVal val="-0.1354"/>
                                          </p:val>
                                        </p:tav>
                                        <p:tav tm="96450">
                                          <p:val>
                                            <p:fltVal val="-0.0369"/>
                                          </p:val>
                                        </p:tav>
                                        <p:tav tm="100000">
                                          <p:val>
                                            <p:fltVal val="0"/>
                                          </p:val>
                                        </p:tav>
                                      </p:tavLst>
                                    </p:anim>
                                    <p:anim calcmode="lin" valueType="num">
                                      <p:cBhvr additive="mult">
                                        <p:cTn id="9" dur="1000" fill="hold"/>
                                        <p:tgtEl>
                                          <p:spTgt spid="8"/>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8"/>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8"/>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êu đề 8"/>
          <p:cNvSpPr>
            <a:spLocks noGrp="1"/>
          </p:cNvSpPr>
          <p:nvPr>
            <p:ph type="title"/>
          </p:nvPr>
        </p:nvSpPr>
        <p:spPr>
          <a:xfrm>
            <a:off x="425043" y="706772"/>
            <a:ext cx="10972800" cy="1066800"/>
          </a:xfrm>
        </p:spPr>
        <p:txBody>
          <a:bodyPr rtlCol="0"/>
          <a:lstStyle/>
          <a:p>
            <a:r>
              <a:rPr lang="vi-VN" dirty="0" err="1"/>
              <a:t>Đặc</a:t>
            </a:r>
            <a:r>
              <a:rPr lang="vi-VN" dirty="0"/>
              <a:t> </a:t>
            </a:r>
            <a:r>
              <a:rPr lang="vi-VN" dirty="0" err="1"/>
              <a:t>điểm</a:t>
            </a:r>
            <a:r>
              <a:rPr lang="vi-VN" dirty="0"/>
              <a:t> </a:t>
            </a:r>
            <a:r>
              <a:rPr lang="vi-VN" dirty="0" err="1"/>
              <a:t>của</a:t>
            </a:r>
            <a:r>
              <a:rPr lang="vi-VN" dirty="0"/>
              <a:t> </a:t>
            </a:r>
            <a:r>
              <a:rPr lang="vi-VN" dirty="0" err="1"/>
              <a:t>Java</a:t>
            </a:r>
            <a:endParaRPr lang="vi-VN" dirty="0">
              <a:latin typeface="Calibri" panose="020F0502020204030204" pitchFamily="34" charset="0"/>
            </a:endParaRPr>
          </a:p>
        </p:txBody>
      </p:sp>
      <p:sp>
        <p:nvSpPr>
          <p:cNvPr id="6" name="Chỗ dành sẵn cho Văn bản 5"/>
          <p:cNvSpPr>
            <a:spLocks noGrp="1"/>
          </p:cNvSpPr>
          <p:nvPr>
            <p:ph sz="half" idx="1"/>
          </p:nvPr>
        </p:nvSpPr>
        <p:spPr>
          <a:xfrm>
            <a:off x="160790" y="1773572"/>
            <a:ext cx="11501305" cy="4235265"/>
          </a:xfrm>
        </p:spPr>
        <p:txBody>
          <a:bodyPr rtlCol="0">
            <a:noAutofit/>
          </a:bodyPr>
          <a:lstStyle/>
          <a:p>
            <a:r>
              <a:rPr lang="vi-VN" sz="2200" dirty="0" err="1">
                <a:solidFill>
                  <a:schemeClr val="tx1"/>
                </a:solidFill>
              </a:rPr>
              <a:t>Hướng</a:t>
            </a:r>
            <a:r>
              <a:rPr lang="vi-VN" sz="2200" dirty="0">
                <a:solidFill>
                  <a:schemeClr val="tx1"/>
                </a:solidFill>
              </a:rPr>
              <a:t> </a:t>
            </a:r>
            <a:r>
              <a:rPr lang="vi-VN" sz="2200" dirty="0" err="1">
                <a:solidFill>
                  <a:schemeClr val="tx1"/>
                </a:solidFill>
              </a:rPr>
              <a:t>đối</a:t>
            </a:r>
            <a:r>
              <a:rPr lang="vi-VN" sz="2200" dirty="0">
                <a:solidFill>
                  <a:schemeClr val="tx1"/>
                </a:solidFill>
              </a:rPr>
              <a:t> </a:t>
            </a:r>
            <a:r>
              <a:rPr lang="vi-VN" sz="2200" dirty="0" err="1">
                <a:solidFill>
                  <a:schemeClr val="tx1"/>
                </a:solidFill>
              </a:rPr>
              <a:t>tượng</a:t>
            </a:r>
            <a:r>
              <a:rPr lang="vi-VN" sz="2200" dirty="0">
                <a:solidFill>
                  <a:schemeClr val="tx1"/>
                </a:solidFill>
              </a:rPr>
              <a:t>: Trong </a:t>
            </a:r>
            <a:r>
              <a:rPr lang="vi-VN" sz="2200" dirty="0" err="1">
                <a:solidFill>
                  <a:schemeClr val="tx1"/>
                </a:solidFill>
              </a:rPr>
              <a:t>Java</a:t>
            </a:r>
            <a:r>
              <a:rPr lang="vi-VN" sz="2200" dirty="0">
                <a:solidFill>
                  <a:schemeClr val="tx1"/>
                </a:solidFill>
              </a:rPr>
              <a:t>, </a:t>
            </a:r>
            <a:r>
              <a:rPr lang="vi-VN" sz="2200" dirty="0" err="1">
                <a:solidFill>
                  <a:schemeClr val="tx1"/>
                </a:solidFill>
              </a:rPr>
              <a:t>mọi</a:t>
            </a:r>
            <a:r>
              <a:rPr lang="vi-VN" sz="2200" dirty="0">
                <a:solidFill>
                  <a:schemeClr val="tx1"/>
                </a:solidFill>
              </a:rPr>
              <a:t> </a:t>
            </a:r>
            <a:r>
              <a:rPr lang="vi-VN" sz="2200" dirty="0" err="1">
                <a:solidFill>
                  <a:schemeClr val="tx1"/>
                </a:solidFill>
              </a:rPr>
              <a:t>thứ</a:t>
            </a:r>
            <a:r>
              <a:rPr lang="vi-VN" sz="2200" dirty="0">
                <a:solidFill>
                  <a:schemeClr val="tx1"/>
                </a:solidFill>
              </a:rPr>
              <a:t> </a:t>
            </a:r>
            <a:r>
              <a:rPr lang="vi-VN" sz="2200" dirty="0" err="1">
                <a:solidFill>
                  <a:schemeClr val="tx1"/>
                </a:solidFill>
              </a:rPr>
              <a:t>đều</a:t>
            </a:r>
            <a:r>
              <a:rPr lang="vi-VN" sz="2200" dirty="0">
                <a:solidFill>
                  <a:schemeClr val="tx1"/>
                </a:solidFill>
              </a:rPr>
              <a:t> </a:t>
            </a:r>
            <a:r>
              <a:rPr lang="vi-VN" sz="2200" dirty="0" err="1">
                <a:solidFill>
                  <a:schemeClr val="tx1"/>
                </a:solidFill>
              </a:rPr>
              <a:t>là</a:t>
            </a:r>
            <a:r>
              <a:rPr lang="vi-VN" sz="2200" dirty="0">
                <a:solidFill>
                  <a:schemeClr val="tx1"/>
                </a:solidFill>
              </a:rPr>
              <a:t> </a:t>
            </a:r>
            <a:r>
              <a:rPr lang="vi-VN" sz="2200" dirty="0" err="1">
                <a:solidFill>
                  <a:schemeClr val="tx1"/>
                </a:solidFill>
              </a:rPr>
              <a:t>Object</a:t>
            </a:r>
            <a:r>
              <a:rPr lang="vi-VN" sz="2200" dirty="0">
                <a:solidFill>
                  <a:schemeClr val="tx1"/>
                </a:solidFill>
              </a:rPr>
              <a:t>. </a:t>
            </a:r>
            <a:r>
              <a:rPr lang="vi-VN" sz="2200" dirty="0" err="1">
                <a:solidFill>
                  <a:schemeClr val="tx1"/>
                </a:solidFill>
              </a:rPr>
              <a:t>Java</a:t>
            </a:r>
            <a:r>
              <a:rPr lang="vi-VN" sz="2200" dirty="0">
                <a:solidFill>
                  <a:schemeClr val="tx1"/>
                </a:solidFill>
              </a:rPr>
              <a:t> </a:t>
            </a:r>
            <a:r>
              <a:rPr lang="vi-VN" sz="2200" dirty="0" err="1">
                <a:solidFill>
                  <a:schemeClr val="tx1"/>
                </a:solidFill>
              </a:rPr>
              <a:t>có</a:t>
            </a:r>
            <a:r>
              <a:rPr lang="vi-VN" sz="2200" dirty="0">
                <a:solidFill>
                  <a:schemeClr val="tx1"/>
                </a:solidFill>
              </a:rPr>
              <a:t> </a:t>
            </a:r>
            <a:r>
              <a:rPr lang="vi-VN" sz="2200" dirty="0" err="1">
                <a:solidFill>
                  <a:schemeClr val="tx1"/>
                </a:solidFill>
              </a:rPr>
              <a:t>thể</a:t>
            </a:r>
            <a:r>
              <a:rPr lang="vi-VN" sz="2200" dirty="0">
                <a:solidFill>
                  <a:schemeClr val="tx1"/>
                </a:solidFill>
              </a:rPr>
              <a:t> </a:t>
            </a:r>
            <a:r>
              <a:rPr lang="vi-VN" sz="2200" dirty="0" err="1">
                <a:solidFill>
                  <a:schemeClr val="tx1"/>
                </a:solidFill>
              </a:rPr>
              <a:t>mở</a:t>
            </a:r>
            <a:r>
              <a:rPr lang="vi-VN" sz="2200" dirty="0">
                <a:solidFill>
                  <a:schemeClr val="tx1"/>
                </a:solidFill>
              </a:rPr>
              <a:t> </a:t>
            </a:r>
            <a:r>
              <a:rPr lang="vi-VN" sz="2200" dirty="0" err="1">
                <a:solidFill>
                  <a:schemeClr val="tx1"/>
                </a:solidFill>
              </a:rPr>
              <a:t>rộng</a:t>
            </a:r>
            <a:r>
              <a:rPr lang="vi-VN" sz="2200" dirty="0">
                <a:solidFill>
                  <a:schemeClr val="tx1"/>
                </a:solidFill>
              </a:rPr>
              <a:t> </a:t>
            </a:r>
            <a:r>
              <a:rPr lang="vi-VN" sz="2200" dirty="0" err="1">
                <a:solidFill>
                  <a:schemeClr val="tx1"/>
                </a:solidFill>
              </a:rPr>
              <a:t>vì</a:t>
            </a:r>
            <a:r>
              <a:rPr lang="vi-VN" sz="2200" dirty="0">
                <a:solidFill>
                  <a:schemeClr val="tx1"/>
                </a:solidFill>
              </a:rPr>
              <a:t> </a:t>
            </a:r>
            <a:r>
              <a:rPr lang="vi-VN" sz="2200" dirty="0" err="1">
                <a:solidFill>
                  <a:schemeClr val="tx1"/>
                </a:solidFill>
              </a:rPr>
              <a:t>nó</a:t>
            </a:r>
            <a:r>
              <a:rPr lang="vi-VN" sz="2200" dirty="0">
                <a:solidFill>
                  <a:schemeClr val="tx1"/>
                </a:solidFill>
              </a:rPr>
              <a:t> </a:t>
            </a:r>
            <a:r>
              <a:rPr lang="vi-VN" sz="2200" dirty="0" err="1">
                <a:solidFill>
                  <a:schemeClr val="tx1"/>
                </a:solidFill>
              </a:rPr>
              <a:t>dựa</a:t>
            </a:r>
            <a:r>
              <a:rPr lang="vi-VN" sz="2200" dirty="0">
                <a:solidFill>
                  <a:schemeClr val="tx1"/>
                </a:solidFill>
              </a:rPr>
              <a:t> trên mô </a:t>
            </a:r>
            <a:r>
              <a:rPr lang="vi-VN" sz="2200" dirty="0" err="1">
                <a:solidFill>
                  <a:schemeClr val="tx1"/>
                </a:solidFill>
              </a:rPr>
              <a:t>hình</a:t>
            </a:r>
            <a:r>
              <a:rPr lang="vi-VN" sz="2200" dirty="0">
                <a:solidFill>
                  <a:schemeClr val="tx1"/>
                </a:solidFill>
              </a:rPr>
              <a:t> </a:t>
            </a:r>
            <a:r>
              <a:rPr lang="vi-VN" sz="2200" dirty="0" err="1">
                <a:solidFill>
                  <a:schemeClr val="tx1"/>
                </a:solidFill>
              </a:rPr>
              <a:t>Object</a:t>
            </a:r>
            <a:r>
              <a:rPr lang="vi-VN" sz="2200" dirty="0">
                <a:solidFill>
                  <a:schemeClr val="tx1"/>
                </a:solidFill>
              </a:rPr>
              <a:t>.</a:t>
            </a:r>
          </a:p>
          <a:p>
            <a:r>
              <a:rPr lang="vi-VN" sz="2200" dirty="0" err="1">
                <a:solidFill>
                  <a:schemeClr val="tx1"/>
                </a:solidFill>
              </a:rPr>
              <a:t>Nền</a:t>
            </a:r>
            <a:r>
              <a:rPr lang="vi-VN" sz="2200" dirty="0">
                <a:solidFill>
                  <a:schemeClr val="tx1"/>
                </a:solidFill>
              </a:rPr>
              <a:t> </a:t>
            </a:r>
            <a:r>
              <a:rPr lang="vi-VN" sz="2200" dirty="0" err="1">
                <a:solidFill>
                  <a:schemeClr val="tx1"/>
                </a:solidFill>
              </a:rPr>
              <a:t>tảng</a:t>
            </a:r>
            <a:r>
              <a:rPr lang="vi-VN" sz="2200" dirty="0">
                <a:solidFill>
                  <a:schemeClr val="tx1"/>
                </a:solidFill>
              </a:rPr>
              <a:t> </a:t>
            </a:r>
            <a:r>
              <a:rPr lang="vi-VN" sz="2200" dirty="0" err="1">
                <a:solidFill>
                  <a:schemeClr val="tx1"/>
                </a:solidFill>
              </a:rPr>
              <a:t>độc</a:t>
            </a:r>
            <a:r>
              <a:rPr lang="vi-VN" sz="2200" dirty="0">
                <a:solidFill>
                  <a:schemeClr val="tx1"/>
                </a:solidFill>
              </a:rPr>
              <a:t> </a:t>
            </a:r>
            <a:r>
              <a:rPr lang="vi-VN" sz="2200" dirty="0" err="1">
                <a:solidFill>
                  <a:schemeClr val="tx1"/>
                </a:solidFill>
              </a:rPr>
              <a:t>lập</a:t>
            </a:r>
            <a:r>
              <a:rPr lang="vi-VN" sz="2200" dirty="0">
                <a:solidFill>
                  <a:schemeClr val="tx1"/>
                </a:solidFill>
              </a:rPr>
              <a:t>: Không </a:t>
            </a:r>
            <a:r>
              <a:rPr lang="vi-VN" sz="2200" dirty="0" err="1">
                <a:solidFill>
                  <a:schemeClr val="tx1"/>
                </a:solidFill>
              </a:rPr>
              <a:t>giống</a:t>
            </a:r>
            <a:r>
              <a:rPr lang="vi-VN" sz="2200" dirty="0">
                <a:solidFill>
                  <a:schemeClr val="tx1"/>
                </a:solidFill>
              </a:rPr>
              <a:t> như </a:t>
            </a:r>
            <a:r>
              <a:rPr lang="vi-VN" sz="2200" dirty="0" err="1">
                <a:solidFill>
                  <a:schemeClr val="tx1"/>
                </a:solidFill>
              </a:rPr>
              <a:t>nhiều</a:t>
            </a:r>
            <a:r>
              <a:rPr lang="vi-VN" sz="2200" dirty="0">
                <a:solidFill>
                  <a:schemeClr val="tx1"/>
                </a:solidFill>
              </a:rPr>
              <a:t> ngôn </a:t>
            </a:r>
            <a:r>
              <a:rPr lang="vi-VN" sz="2200" dirty="0" err="1">
                <a:solidFill>
                  <a:schemeClr val="tx1"/>
                </a:solidFill>
              </a:rPr>
              <a:t>ngữ</a:t>
            </a:r>
            <a:r>
              <a:rPr lang="vi-VN" sz="2200" dirty="0">
                <a:solidFill>
                  <a:schemeClr val="tx1"/>
                </a:solidFill>
              </a:rPr>
              <a:t> </a:t>
            </a:r>
            <a:r>
              <a:rPr lang="vi-VN" sz="2200" dirty="0" err="1">
                <a:solidFill>
                  <a:schemeClr val="tx1"/>
                </a:solidFill>
              </a:rPr>
              <a:t>lập</a:t>
            </a:r>
            <a:r>
              <a:rPr lang="vi-VN" sz="2200" dirty="0">
                <a:solidFill>
                  <a:schemeClr val="tx1"/>
                </a:solidFill>
              </a:rPr>
              <a:t> </a:t>
            </a:r>
            <a:r>
              <a:rPr lang="vi-VN" sz="2200" dirty="0" err="1">
                <a:solidFill>
                  <a:schemeClr val="tx1"/>
                </a:solidFill>
              </a:rPr>
              <a:t>trình</a:t>
            </a:r>
            <a:r>
              <a:rPr lang="vi-VN" sz="2200" dirty="0">
                <a:solidFill>
                  <a:schemeClr val="tx1"/>
                </a:solidFill>
              </a:rPr>
              <a:t> </a:t>
            </a:r>
            <a:r>
              <a:rPr lang="vi-VN" sz="2200" dirty="0" err="1">
                <a:solidFill>
                  <a:schemeClr val="tx1"/>
                </a:solidFill>
              </a:rPr>
              <a:t>khác</a:t>
            </a:r>
            <a:r>
              <a:rPr lang="vi-VN" sz="2200" dirty="0">
                <a:solidFill>
                  <a:schemeClr val="tx1"/>
                </a:solidFill>
              </a:rPr>
              <a:t> (C, C++), khi </a:t>
            </a:r>
            <a:r>
              <a:rPr lang="vi-VN" sz="2200" dirty="0" err="1">
                <a:solidFill>
                  <a:schemeClr val="tx1"/>
                </a:solidFill>
              </a:rPr>
              <a:t>Java</a:t>
            </a:r>
            <a:r>
              <a:rPr lang="vi-VN" sz="2200" dirty="0">
                <a:solidFill>
                  <a:schemeClr val="tx1"/>
                </a:solidFill>
              </a:rPr>
              <a:t> </a:t>
            </a:r>
            <a:r>
              <a:rPr lang="vi-VN" sz="2200" dirty="0" err="1">
                <a:solidFill>
                  <a:schemeClr val="tx1"/>
                </a:solidFill>
              </a:rPr>
              <a:t>được</a:t>
            </a:r>
            <a:r>
              <a:rPr lang="vi-VN" sz="2200" dirty="0">
                <a:solidFill>
                  <a:schemeClr val="tx1"/>
                </a:solidFill>
              </a:rPr>
              <a:t> biên </a:t>
            </a:r>
            <a:r>
              <a:rPr lang="vi-VN" sz="2200" dirty="0" err="1">
                <a:solidFill>
                  <a:schemeClr val="tx1"/>
                </a:solidFill>
              </a:rPr>
              <a:t>dịch</a:t>
            </a:r>
            <a:r>
              <a:rPr lang="vi-VN" sz="2200" dirty="0">
                <a:solidFill>
                  <a:schemeClr val="tx1"/>
                </a:solidFill>
              </a:rPr>
              <a:t>, </a:t>
            </a:r>
            <a:r>
              <a:rPr lang="vi-VN" sz="2200" dirty="0" err="1">
                <a:solidFill>
                  <a:schemeClr val="tx1"/>
                </a:solidFill>
              </a:rPr>
              <a:t>nó</a:t>
            </a:r>
            <a:r>
              <a:rPr lang="vi-VN" sz="2200" dirty="0">
                <a:solidFill>
                  <a:schemeClr val="tx1"/>
                </a:solidFill>
              </a:rPr>
              <a:t> không biên </a:t>
            </a:r>
            <a:r>
              <a:rPr lang="vi-VN" sz="2200" dirty="0" err="1">
                <a:solidFill>
                  <a:schemeClr val="tx1"/>
                </a:solidFill>
              </a:rPr>
              <a:t>dịch</a:t>
            </a:r>
            <a:r>
              <a:rPr lang="vi-VN" sz="2200" dirty="0">
                <a:solidFill>
                  <a:schemeClr val="tx1"/>
                </a:solidFill>
              </a:rPr>
              <a:t> sang </a:t>
            </a:r>
            <a:r>
              <a:rPr lang="vi-VN" sz="2200" dirty="0" err="1">
                <a:solidFill>
                  <a:schemeClr val="tx1"/>
                </a:solidFill>
              </a:rPr>
              <a:t>một</a:t>
            </a:r>
            <a:r>
              <a:rPr lang="vi-VN" sz="2200" dirty="0">
                <a:solidFill>
                  <a:schemeClr val="tx1"/>
                </a:solidFill>
              </a:rPr>
              <a:t> </a:t>
            </a:r>
            <a:r>
              <a:rPr lang="vi-VN" sz="2200" dirty="0" err="1">
                <a:solidFill>
                  <a:schemeClr val="tx1"/>
                </a:solidFill>
              </a:rPr>
              <a:t>máy</a:t>
            </a:r>
            <a:r>
              <a:rPr lang="vi-VN" sz="2200" dirty="0">
                <a:solidFill>
                  <a:schemeClr val="tx1"/>
                </a:solidFill>
              </a:rPr>
              <a:t> </a:t>
            </a:r>
            <a:r>
              <a:rPr lang="vi-VN" sz="2200" dirty="0" err="1">
                <a:solidFill>
                  <a:schemeClr val="tx1"/>
                </a:solidFill>
              </a:rPr>
              <a:t>tính</a:t>
            </a:r>
            <a:r>
              <a:rPr lang="vi-VN" sz="2200" dirty="0">
                <a:solidFill>
                  <a:schemeClr val="tx1"/>
                </a:solidFill>
              </a:rPr>
              <a:t> </a:t>
            </a:r>
            <a:r>
              <a:rPr lang="vi-VN" sz="2200" dirty="0" err="1">
                <a:solidFill>
                  <a:schemeClr val="tx1"/>
                </a:solidFill>
              </a:rPr>
              <a:t>cụ</a:t>
            </a:r>
            <a:r>
              <a:rPr lang="vi-VN" sz="2200" dirty="0">
                <a:solidFill>
                  <a:schemeClr val="tx1"/>
                </a:solidFill>
              </a:rPr>
              <a:t> </a:t>
            </a:r>
            <a:r>
              <a:rPr lang="vi-VN" sz="2200" dirty="0" err="1">
                <a:solidFill>
                  <a:schemeClr val="tx1"/>
                </a:solidFill>
              </a:rPr>
              <a:t>thể</a:t>
            </a:r>
            <a:r>
              <a:rPr lang="vi-VN" sz="2200" dirty="0">
                <a:solidFill>
                  <a:schemeClr val="tx1"/>
                </a:solidFill>
              </a:rPr>
              <a:t> trên </a:t>
            </a:r>
            <a:r>
              <a:rPr lang="vi-VN" sz="2200" dirty="0" err="1">
                <a:solidFill>
                  <a:schemeClr val="tx1"/>
                </a:solidFill>
              </a:rPr>
              <a:t>nền</a:t>
            </a:r>
            <a:r>
              <a:rPr lang="vi-VN" sz="2200" dirty="0">
                <a:solidFill>
                  <a:schemeClr val="tx1"/>
                </a:solidFill>
              </a:rPr>
              <a:t> </a:t>
            </a:r>
            <a:r>
              <a:rPr lang="vi-VN" sz="2200" dirty="0" err="1">
                <a:solidFill>
                  <a:schemeClr val="tx1"/>
                </a:solidFill>
              </a:rPr>
              <a:t>tảng</a:t>
            </a:r>
            <a:r>
              <a:rPr lang="vi-VN" sz="2200" dirty="0">
                <a:solidFill>
                  <a:schemeClr val="tx1"/>
                </a:solidFill>
              </a:rPr>
              <a:t> </a:t>
            </a:r>
            <a:r>
              <a:rPr lang="vi-VN" sz="2200" dirty="0" err="1">
                <a:solidFill>
                  <a:schemeClr val="tx1"/>
                </a:solidFill>
              </a:rPr>
              <a:t>nào</a:t>
            </a:r>
            <a:r>
              <a:rPr lang="vi-VN" sz="2200" dirty="0">
                <a:solidFill>
                  <a:schemeClr val="tx1"/>
                </a:solidFill>
              </a:rPr>
              <a:t>, thay </a:t>
            </a:r>
            <a:r>
              <a:rPr lang="vi-VN" sz="2200" dirty="0" err="1">
                <a:solidFill>
                  <a:schemeClr val="tx1"/>
                </a:solidFill>
              </a:rPr>
              <a:t>vào</a:t>
            </a:r>
            <a:r>
              <a:rPr lang="vi-VN" sz="2200" dirty="0">
                <a:solidFill>
                  <a:schemeClr val="tx1"/>
                </a:solidFill>
              </a:rPr>
              <a:t> </a:t>
            </a:r>
            <a:r>
              <a:rPr lang="vi-VN" sz="2200" dirty="0" err="1">
                <a:solidFill>
                  <a:schemeClr val="tx1"/>
                </a:solidFill>
              </a:rPr>
              <a:t>đó</a:t>
            </a:r>
            <a:r>
              <a:rPr lang="vi-VN" sz="2200" dirty="0">
                <a:solidFill>
                  <a:schemeClr val="tx1"/>
                </a:solidFill>
              </a:rPr>
              <a:t> </a:t>
            </a:r>
            <a:r>
              <a:rPr lang="vi-VN" sz="2200" dirty="0" err="1">
                <a:solidFill>
                  <a:schemeClr val="tx1"/>
                </a:solidFill>
              </a:rPr>
              <a:t>là</a:t>
            </a:r>
            <a:r>
              <a:rPr lang="vi-VN" sz="2200" dirty="0">
                <a:solidFill>
                  <a:schemeClr val="tx1"/>
                </a:solidFill>
              </a:rPr>
              <a:t> </a:t>
            </a:r>
            <a:r>
              <a:rPr lang="vi-VN" sz="2200" dirty="0" err="1">
                <a:solidFill>
                  <a:schemeClr val="tx1"/>
                </a:solidFill>
              </a:rPr>
              <a:t>những</a:t>
            </a:r>
            <a:r>
              <a:rPr lang="vi-VN" sz="2200" dirty="0">
                <a:solidFill>
                  <a:schemeClr val="tx1"/>
                </a:solidFill>
              </a:rPr>
              <a:t> </a:t>
            </a:r>
            <a:r>
              <a:rPr lang="vi-VN" sz="2200" dirty="0" err="1">
                <a:solidFill>
                  <a:schemeClr val="tx1"/>
                </a:solidFill>
              </a:rPr>
              <a:t>byte</a:t>
            </a:r>
            <a:r>
              <a:rPr lang="vi-VN" sz="2200" dirty="0">
                <a:solidFill>
                  <a:schemeClr val="tx1"/>
                </a:solidFill>
              </a:rPr>
              <a:t> </a:t>
            </a:r>
            <a:r>
              <a:rPr lang="vi-VN" sz="2200" dirty="0" err="1">
                <a:solidFill>
                  <a:schemeClr val="tx1"/>
                </a:solidFill>
              </a:rPr>
              <a:t>code</a:t>
            </a:r>
            <a:r>
              <a:rPr lang="vi-VN" sz="2200" dirty="0">
                <a:solidFill>
                  <a:schemeClr val="tx1"/>
                </a:solidFill>
              </a:rPr>
              <a:t> </a:t>
            </a:r>
            <a:r>
              <a:rPr lang="vi-VN" sz="2200" dirty="0" err="1">
                <a:solidFill>
                  <a:schemeClr val="tx1"/>
                </a:solidFill>
              </a:rPr>
              <a:t>độc</a:t>
            </a:r>
            <a:r>
              <a:rPr lang="vi-VN" sz="2200" dirty="0">
                <a:solidFill>
                  <a:schemeClr val="tx1"/>
                </a:solidFill>
              </a:rPr>
              <a:t> </a:t>
            </a:r>
            <a:r>
              <a:rPr lang="vi-VN" sz="2200" dirty="0" err="1">
                <a:solidFill>
                  <a:schemeClr val="tx1"/>
                </a:solidFill>
              </a:rPr>
              <a:t>lập</a:t>
            </a:r>
            <a:r>
              <a:rPr lang="vi-VN" sz="2200" dirty="0">
                <a:solidFill>
                  <a:schemeClr val="tx1"/>
                </a:solidFill>
              </a:rPr>
              <a:t> </a:t>
            </a:r>
            <a:r>
              <a:rPr lang="vi-VN" sz="2200" dirty="0" err="1">
                <a:solidFill>
                  <a:schemeClr val="tx1"/>
                </a:solidFill>
              </a:rPr>
              <a:t>với</a:t>
            </a:r>
            <a:r>
              <a:rPr lang="vi-VN" sz="2200" dirty="0">
                <a:solidFill>
                  <a:schemeClr val="tx1"/>
                </a:solidFill>
              </a:rPr>
              <a:t> </a:t>
            </a:r>
            <a:r>
              <a:rPr lang="vi-VN" sz="2200" dirty="0" err="1">
                <a:solidFill>
                  <a:schemeClr val="tx1"/>
                </a:solidFill>
              </a:rPr>
              <a:t>nền</a:t>
            </a:r>
            <a:r>
              <a:rPr lang="vi-VN" sz="2200" dirty="0">
                <a:solidFill>
                  <a:schemeClr val="tx1"/>
                </a:solidFill>
              </a:rPr>
              <a:t> </a:t>
            </a:r>
            <a:r>
              <a:rPr lang="vi-VN" sz="2200" dirty="0" err="1">
                <a:solidFill>
                  <a:schemeClr val="tx1"/>
                </a:solidFill>
              </a:rPr>
              <a:t>tảng</a:t>
            </a:r>
            <a:r>
              <a:rPr lang="vi-VN" sz="2200" dirty="0">
                <a:solidFill>
                  <a:schemeClr val="tx1"/>
                </a:solidFill>
              </a:rPr>
              <a:t>. </a:t>
            </a:r>
            <a:r>
              <a:rPr lang="vi-VN" sz="2200" dirty="0" err="1">
                <a:solidFill>
                  <a:schemeClr val="tx1"/>
                </a:solidFill>
              </a:rPr>
              <a:t>Byte</a:t>
            </a:r>
            <a:r>
              <a:rPr lang="vi-VN" sz="2200" dirty="0">
                <a:solidFill>
                  <a:schemeClr val="tx1"/>
                </a:solidFill>
              </a:rPr>
              <a:t> </a:t>
            </a:r>
            <a:r>
              <a:rPr lang="vi-VN" sz="2200" dirty="0" err="1">
                <a:solidFill>
                  <a:schemeClr val="tx1"/>
                </a:solidFill>
              </a:rPr>
              <a:t>code</a:t>
            </a:r>
            <a:r>
              <a:rPr lang="vi-VN" sz="2200" dirty="0">
                <a:solidFill>
                  <a:schemeClr val="tx1"/>
                </a:solidFill>
              </a:rPr>
              <a:t> </a:t>
            </a:r>
            <a:r>
              <a:rPr lang="vi-VN" sz="2200" dirty="0" err="1">
                <a:solidFill>
                  <a:schemeClr val="tx1"/>
                </a:solidFill>
              </a:rPr>
              <a:t>này</a:t>
            </a:r>
            <a:r>
              <a:rPr lang="vi-VN" sz="2200" dirty="0">
                <a:solidFill>
                  <a:schemeClr val="tx1"/>
                </a:solidFill>
              </a:rPr>
              <a:t> </a:t>
            </a:r>
            <a:r>
              <a:rPr lang="vi-VN" sz="2200" dirty="0" err="1">
                <a:solidFill>
                  <a:schemeClr val="tx1"/>
                </a:solidFill>
              </a:rPr>
              <a:t>được</a:t>
            </a:r>
            <a:r>
              <a:rPr lang="vi-VN" sz="2200" dirty="0">
                <a:solidFill>
                  <a:schemeClr val="tx1"/>
                </a:solidFill>
              </a:rPr>
              <a:t> phân </a:t>
            </a:r>
            <a:r>
              <a:rPr lang="vi-VN" sz="2200" dirty="0" err="1">
                <a:solidFill>
                  <a:schemeClr val="tx1"/>
                </a:solidFill>
              </a:rPr>
              <a:t>phối</a:t>
            </a:r>
            <a:r>
              <a:rPr lang="vi-VN" sz="2200" dirty="0">
                <a:solidFill>
                  <a:schemeClr val="tx1"/>
                </a:solidFill>
              </a:rPr>
              <a:t> trên </a:t>
            </a:r>
            <a:r>
              <a:rPr lang="vi-VN" sz="2200" dirty="0" err="1">
                <a:solidFill>
                  <a:schemeClr val="tx1"/>
                </a:solidFill>
              </a:rPr>
              <a:t>web</a:t>
            </a:r>
            <a:r>
              <a:rPr lang="vi-VN" sz="2200" dirty="0">
                <a:solidFill>
                  <a:schemeClr val="tx1"/>
                </a:solidFill>
              </a:rPr>
              <a:t> </a:t>
            </a:r>
            <a:r>
              <a:rPr lang="vi-VN" sz="2200" dirty="0" err="1">
                <a:solidFill>
                  <a:schemeClr val="tx1"/>
                </a:solidFill>
              </a:rPr>
              <a:t>và</a:t>
            </a:r>
            <a:r>
              <a:rPr lang="vi-VN" sz="2200" dirty="0">
                <a:solidFill>
                  <a:schemeClr val="tx1"/>
                </a:solidFill>
              </a:rPr>
              <a:t> </a:t>
            </a:r>
            <a:r>
              <a:rPr lang="vi-VN" sz="2200" dirty="0" err="1">
                <a:solidFill>
                  <a:schemeClr val="tx1"/>
                </a:solidFill>
              </a:rPr>
              <a:t>được</a:t>
            </a:r>
            <a:r>
              <a:rPr lang="vi-VN" sz="2200" dirty="0">
                <a:solidFill>
                  <a:schemeClr val="tx1"/>
                </a:solidFill>
              </a:rPr>
              <a:t> thông </a:t>
            </a:r>
            <a:r>
              <a:rPr lang="vi-VN" sz="2200" dirty="0" err="1">
                <a:solidFill>
                  <a:schemeClr val="tx1"/>
                </a:solidFill>
              </a:rPr>
              <a:t>dịch</a:t>
            </a:r>
            <a:r>
              <a:rPr lang="vi-VN" sz="2200" dirty="0">
                <a:solidFill>
                  <a:schemeClr val="tx1"/>
                </a:solidFill>
              </a:rPr>
              <a:t> </a:t>
            </a:r>
            <a:r>
              <a:rPr lang="vi-VN" sz="2200" dirty="0" err="1">
                <a:solidFill>
                  <a:schemeClr val="tx1"/>
                </a:solidFill>
              </a:rPr>
              <a:t>bằng</a:t>
            </a:r>
            <a:r>
              <a:rPr lang="vi-VN" sz="2200" dirty="0">
                <a:solidFill>
                  <a:schemeClr val="tx1"/>
                </a:solidFill>
              </a:rPr>
              <a:t> </a:t>
            </a:r>
            <a:r>
              <a:rPr lang="vi-VN" sz="2200" dirty="0" err="1">
                <a:solidFill>
                  <a:schemeClr val="tx1"/>
                </a:solidFill>
              </a:rPr>
              <a:t>Virtual</a:t>
            </a:r>
            <a:r>
              <a:rPr lang="vi-VN" sz="2200" dirty="0">
                <a:solidFill>
                  <a:schemeClr val="tx1"/>
                </a:solidFill>
              </a:rPr>
              <a:t> </a:t>
            </a:r>
            <a:r>
              <a:rPr lang="vi-VN" sz="2200" dirty="0" err="1">
                <a:solidFill>
                  <a:schemeClr val="tx1"/>
                </a:solidFill>
              </a:rPr>
              <a:t>Machine</a:t>
            </a:r>
            <a:r>
              <a:rPr lang="vi-VN" sz="2200" dirty="0">
                <a:solidFill>
                  <a:schemeClr val="tx1"/>
                </a:solidFill>
              </a:rPr>
              <a:t> (JVM) trên </a:t>
            </a:r>
            <a:r>
              <a:rPr lang="vi-VN" sz="2200" dirty="0" err="1">
                <a:solidFill>
                  <a:schemeClr val="tx1"/>
                </a:solidFill>
              </a:rPr>
              <a:t>bất</a:t>
            </a:r>
            <a:r>
              <a:rPr lang="vi-VN" sz="2200" dirty="0">
                <a:solidFill>
                  <a:schemeClr val="tx1"/>
                </a:solidFill>
              </a:rPr>
              <a:t> </a:t>
            </a:r>
            <a:r>
              <a:rPr lang="vi-VN" sz="2200" dirty="0" err="1">
                <a:solidFill>
                  <a:schemeClr val="tx1"/>
                </a:solidFill>
              </a:rPr>
              <a:t>cứ</a:t>
            </a:r>
            <a:r>
              <a:rPr lang="vi-VN" sz="2200" dirty="0">
                <a:solidFill>
                  <a:schemeClr val="tx1"/>
                </a:solidFill>
              </a:rPr>
              <a:t> </a:t>
            </a:r>
            <a:r>
              <a:rPr lang="vi-VN" sz="2200" dirty="0" err="1">
                <a:solidFill>
                  <a:schemeClr val="tx1"/>
                </a:solidFill>
              </a:rPr>
              <a:t>nền</a:t>
            </a:r>
            <a:r>
              <a:rPr lang="vi-VN" sz="2200" dirty="0">
                <a:solidFill>
                  <a:schemeClr val="tx1"/>
                </a:solidFill>
              </a:rPr>
              <a:t> </a:t>
            </a:r>
            <a:r>
              <a:rPr lang="vi-VN" sz="2200" dirty="0" err="1">
                <a:solidFill>
                  <a:schemeClr val="tx1"/>
                </a:solidFill>
              </a:rPr>
              <a:t>tảng</a:t>
            </a:r>
            <a:r>
              <a:rPr lang="vi-VN" sz="2200" dirty="0">
                <a:solidFill>
                  <a:schemeClr val="tx1"/>
                </a:solidFill>
              </a:rPr>
              <a:t> </a:t>
            </a:r>
            <a:r>
              <a:rPr lang="vi-VN" sz="2200" dirty="0" err="1">
                <a:solidFill>
                  <a:schemeClr val="tx1"/>
                </a:solidFill>
              </a:rPr>
              <a:t>nào</a:t>
            </a:r>
            <a:r>
              <a:rPr lang="vi-VN" sz="2200" dirty="0">
                <a:solidFill>
                  <a:schemeClr val="tx1"/>
                </a:solidFill>
              </a:rPr>
              <a:t> </a:t>
            </a:r>
            <a:r>
              <a:rPr lang="vi-VN" sz="2200" dirty="0" err="1">
                <a:solidFill>
                  <a:schemeClr val="tx1"/>
                </a:solidFill>
              </a:rPr>
              <a:t>mà</a:t>
            </a:r>
            <a:r>
              <a:rPr lang="vi-VN" sz="2200" dirty="0">
                <a:solidFill>
                  <a:schemeClr val="tx1"/>
                </a:solidFill>
              </a:rPr>
              <a:t> </a:t>
            </a:r>
            <a:r>
              <a:rPr lang="vi-VN" sz="2200" dirty="0" err="1">
                <a:solidFill>
                  <a:schemeClr val="tx1"/>
                </a:solidFill>
              </a:rPr>
              <a:t>nó</a:t>
            </a:r>
            <a:r>
              <a:rPr lang="vi-VN" sz="2200" dirty="0">
                <a:solidFill>
                  <a:schemeClr val="tx1"/>
                </a:solidFill>
              </a:rPr>
              <a:t> đang </a:t>
            </a:r>
            <a:r>
              <a:rPr lang="vi-VN" sz="2200" dirty="0" err="1">
                <a:solidFill>
                  <a:schemeClr val="tx1"/>
                </a:solidFill>
              </a:rPr>
              <a:t>chạy</a:t>
            </a:r>
            <a:r>
              <a:rPr lang="vi-VN" sz="2200" dirty="0">
                <a:solidFill>
                  <a:schemeClr val="tx1"/>
                </a:solidFill>
              </a:rPr>
              <a:t>.</a:t>
            </a:r>
          </a:p>
          <a:p>
            <a:r>
              <a:rPr lang="vi-VN" sz="2200" dirty="0">
                <a:solidFill>
                  <a:schemeClr val="tx1"/>
                </a:solidFill>
              </a:rPr>
              <a:t>Đơn </a:t>
            </a:r>
            <a:r>
              <a:rPr lang="vi-VN" sz="2200" dirty="0" err="1">
                <a:solidFill>
                  <a:schemeClr val="tx1"/>
                </a:solidFill>
              </a:rPr>
              <a:t>giản</a:t>
            </a:r>
            <a:r>
              <a:rPr lang="vi-VN" sz="2200" dirty="0">
                <a:solidFill>
                  <a:schemeClr val="tx1"/>
                </a:solidFill>
              </a:rPr>
              <a:t>: </a:t>
            </a:r>
            <a:r>
              <a:rPr lang="vi-VN" sz="2200" dirty="0" err="1">
                <a:solidFill>
                  <a:schemeClr val="tx1"/>
                </a:solidFill>
              </a:rPr>
              <a:t>Java</a:t>
            </a:r>
            <a:r>
              <a:rPr lang="vi-VN" sz="2200" dirty="0">
                <a:solidFill>
                  <a:schemeClr val="tx1"/>
                </a:solidFill>
              </a:rPr>
              <a:t> </a:t>
            </a:r>
            <a:r>
              <a:rPr lang="vi-VN" sz="2200" dirty="0" err="1">
                <a:solidFill>
                  <a:schemeClr val="tx1"/>
                </a:solidFill>
              </a:rPr>
              <a:t>được</a:t>
            </a:r>
            <a:r>
              <a:rPr lang="vi-VN" sz="2200" dirty="0">
                <a:solidFill>
                  <a:schemeClr val="tx1"/>
                </a:solidFill>
              </a:rPr>
              <a:t> </a:t>
            </a:r>
            <a:r>
              <a:rPr lang="vi-VN" sz="2200" dirty="0" err="1">
                <a:solidFill>
                  <a:schemeClr val="tx1"/>
                </a:solidFill>
              </a:rPr>
              <a:t>thiết</a:t>
            </a:r>
            <a:r>
              <a:rPr lang="vi-VN" sz="2200" dirty="0">
                <a:solidFill>
                  <a:schemeClr val="tx1"/>
                </a:solidFill>
              </a:rPr>
              <a:t> </a:t>
            </a:r>
            <a:r>
              <a:rPr lang="vi-VN" sz="2200" dirty="0" err="1">
                <a:solidFill>
                  <a:schemeClr val="tx1"/>
                </a:solidFill>
              </a:rPr>
              <a:t>kế</a:t>
            </a:r>
            <a:r>
              <a:rPr lang="vi-VN" sz="2200" dirty="0">
                <a:solidFill>
                  <a:schemeClr val="tx1"/>
                </a:solidFill>
              </a:rPr>
              <a:t> </a:t>
            </a:r>
            <a:r>
              <a:rPr lang="vi-VN" sz="2200" dirty="0" err="1">
                <a:solidFill>
                  <a:schemeClr val="tx1"/>
                </a:solidFill>
              </a:rPr>
              <a:t>để</a:t>
            </a:r>
            <a:r>
              <a:rPr lang="vi-VN" sz="2200" dirty="0">
                <a:solidFill>
                  <a:schemeClr val="tx1"/>
                </a:solidFill>
              </a:rPr>
              <a:t> </a:t>
            </a:r>
            <a:r>
              <a:rPr lang="vi-VN" sz="2200" dirty="0" err="1">
                <a:solidFill>
                  <a:schemeClr val="tx1"/>
                </a:solidFill>
              </a:rPr>
              <a:t>dễ</a:t>
            </a:r>
            <a:r>
              <a:rPr lang="vi-VN" sz="2200" dirty="0">
                <a:solidFill>
                  <a:schemeClr val="tx1"/>
                </a:solidFill>
              </a:rPr>
              <a:t> </a:t>
            </a:r>
            <a:r>
              <a:rPr lang="vi-VN" sz="2200" dirty="0" err="1">
                <a:solidFill>
                  <a:schemeClr val="tx1"/>
                </a:solidFill>
              </a:rPr>
              <a:t>học</a:t>
            </a:r>
            <a:r>
              <a:rPr lang="vi-VN" sz="2200" dirty="0">
                <a:solidFill>
                  <a:schemeClr val="tx1"/>
                </a:solidFill>
              </a:rPr>
              <a:t>. </a:t>
            </a:r>
            <a:r>
              <a:rPr lang="vi-VN" sz="2200" dirty="0" err="1">
                <a:solidFill>
                  <a:schemeClr val="tx1"/>
                </a:solidFill>
              </a:rPr>
              <a:t>Nếu</a:t>
            </a:r>
            <a:r>
              <a:rPr lang="vi-VN" sz="2200" dirty="0">
                <a:solidFill>
                  <a:schemeClr val="tx1"/>
                </a:solidFill>
              </a:rPr>
              <a:t> </a:t>
            </a:r>
            <a:r>
              <a:rPr lang="vi-VN" sz="2200" dirty="0" err="1">
                <a:solidFill>
                  <a:schemeClr val="tx1"/>
                </a:solidFill>
              </a:rPr>
              <a:t>bạn</a:t>
            </a:r>
            <a:r>
              <a:rPr lang="vi-VN" sz="2200" dirty="0">
                <a:solidFill>
                  <a:schemeClr val="tx1"/>
                </a:solidFill>
              </a:rPr>
              <a:t> </a:t>
            </a:r>
            <a:r>
              <a:rPr lang="vi-VN" sz="2200" dirty="0" err="1">
                <a:solidFill>
                  <a:schemeClr val="tx1"/>
                </a:solidFill>
              </a:rPr>
              <a:t>hiểu</a:t>
            </a:r>
            <a:r>
              <a:rPr lang="vi-VN" sz="2200" dirty="0">
                <a:solidFill>
                  <a:schemeClr val="tx1"/>
                </a:solidFill>
              </a:rPr>
              <a:t> cơ </a:t>
            </a:r>
            <a:r>
              <a:rPr lang="vi-VN" sz="2200" dirty="0" err="1">
                <a:solidFill>
                  <a:schemeClr val="tx1"/>
                </a:solidFill>
              </a:rPr>
              <a:t>bản</a:t>
            </a:r>
            <a:r>
              <a:rPr lang="vi-VN" sz="2200" dirty="0">
                <a:solidFill>
                  <a:schemeClr val="tx1"/>
                </a:solidFill>
              </a:rPr>
              <a:t> </a:t>
            </a:r>
            <a:r>
              <a:rPr lang="vi-VN" sz="2200" dirty="0" err="1">
                <a:solidFill>
                  <a:schemeClr val="tx1"/>
                </a:solidFill>
              </a:rPr>
              <a:t>về</a:t>
            </a:r>
            <a:r>
              <a:rPr lang="vi-VN" sz="2200" dirty="0">
                <a:solidFill>
                  <a:schemeClr val="tx1"/>
                </a:solidFill>
              </a:rPr>
              <a:t> </a:t>
            </a:r>
            <a:r>
              <a:rPr lang="vi-VN" sz="2200" dirty="0" err="1">
                <a:solidFill>
                  <a:schemeClr val="tx1"/>
                </a:solidFill>
              </a:rPr>
              <a:t>khái</a:t>
            </a:r>
            <a:r>
              <a:rPr lang="vi-VN" sz="2200" dirty="0">
                <a:solidFill>
                  <a:schemeClr val="tx1"/>
                </a:solidFill>
              </a:rPr>
              <a:t> </a:t>
            </a:r>
            <a:r>
              <a:rPr lang="vi-VN" sz="2200" dirty="0" err="1">
                <a:solidFill>
                  <a:schemeClr val="tx1"/>
                </a:solidFill>
              </a:rPr>
              <a:t>niệm</a:t>
            </a:r>
            <a:r>
              <a:rPr lang="vi-VN" sz="2200" dirty="0">
                <a:solidFill>
                  <a:schemeClr val="tx1"/>
                </a:solidFill>
              </a:rPr>
              <a:t> </a:t>
            </a:r>
            <a:r>
              <a:rPr lang="vi-VN" sz="2200" dirty="0" err="1">
                <a:solidFill>
                  <a:schemeClr val="tx1"/>
                </a:solidFill>
              </a:rPr>
              <a:t>lập</a:t>
            </a:r>
            <a:r>
              <a:rPr lang="vi-VN" sz="2200" dirty="0">
                <a:solidFill>
                  <a:schemeClr val="tx1"/>
                </a:solidFill>
              </a:rPr>
              <a:t> </a:t>
            </a:r>
            <a:r>
              <a:rPr lang="vi-VN" sz="2200" dirty="0" err="1">
                <a:solidFill>
                  <a:schemeClr val="tx1"/>
                </a:solidFill>
              </a:rPr>
              <a:t>trình</a:t>
            </a:r>
            <a:r>
              <a:rPr lang="vi-VN" sz="2200" dirty="0">
                <a:solidFill>
                  <a:schemeClr val="tx1"/>
                </a:solidFill>
              </a:rPr>
              <a:t> </a:t>
            </a:r>
            <a:r>
              <a:rPr lang="vi-VN" sz="2200" dirty="0" err="1">
                <a:solidFill>
                  <a:schemeClr val="tx1"/>
                </a:solidFill>
              </a:rPr>
              <a:t>hướng</a:t>
            </a:r>
            <a:r>
              <a:rPr lang="vi-VN" sz="2200" dirty="0">
                <a:solidFill>
                  <a:schemeClr val="tx1"/>
                </a:solidFill>
              </a:rPr>
              <a:t> </a:t>
            </a:r>
            <a:r>
              <a:rPr lang="vi-VN" sz="2200" dirty="0" err="1">
                <a:solidFill>
                  <a:schemeClr val="tx1"/>
                </a:solidFill>
              </a:rPr>
              <a:t>đối</a:t>
            </a:r>
            <a:r>
              <a:rPr lang="vi-VN" sz="2200" dirty="0">
                <a:solidFill>
                  <a:schemeClr val="tx1"/>
                </a:solidFill>
              </a:rPr>
              <a:t> </a:t>
            </a:r>
            <a:r>
              <a:rPr lang="vi-VN" sz="2200" dirty="0" err="1">
                <a:solidFill>
                  <a:schemeClr val="tx1"/>
                </a:solidFill>
              </a:rPr>
              <a:t>tượng</a:t>
            </a:r>
            <a:r>
              <a:rPr lang="vi-VN" sz="2200" dirty="0">
                <a:solidFill>
                  <a:schemeClr val="tx1"/>
                </a:solidFill>
              </a:rPr>
              <a:t> </a:t>
            </a:r>
            <a:r>
              <a:rPr lang="vi-VN" sz="2200" dirty="0" err="1">
                <a:solidFill>
                  <a:schemeClr val="tx1"/>
                </a:solidFill>
              </a:rPr>
              <a:t>Java</a:t>
            </a:r>
            <a:r>
              <a:rPr lang="vi-VN" sz="2200" dirty="0">
                <a:solidFill>
                  <a:schemeClr val="tx1"/>
                </a:solidFill>
              </a:rPr>
              <a:t>, </a:t>
            </a:r>
            <a:r>
              <a:rPr lang="vi-VN" sz="2200" dirty="0" err="1">
                <a:solidFill>
                  <a:schemeClr val="tx1"/>
                </a:solidFill>
              </a:rPr>
              <a:t>thì</a:t>
            </a:r>
            <a:r>
              <a:rPr lang="vi-VN" sz="2200" dirty="0">
                <a:solidFill>
                  <a:schemeClr val="tx1"/>
                </a:solidFill>
              </a:rPr>
              <a:t> </a:t>
            </a:r>
            <a:r>
              <a:rPr lang="vi-VN" sz="2200" dirty="0" err="1">
                <a:solidFill>
                  <a:schemeClr val="tx1"/>
                </a:solidFill>
              </a:rPr>
              <a:t>có</a:t>
            </a:r>
            <a:r>
              <a:rPr lang="vi-VN" sz="2200" dirty="0">
                <a:solidFill>
                  <a:schemeClr val="tx1"/>
                </a:solidFill>
              </a:rPr>
              <a:t> </a:t>
            </a:r>
            <a:r>
              <a:rPr lang="vi-VN" sz="2200" dirty="0" err="1">
                <a:solidFill>
                  <a:schemeClr val="tx1"/>
                </a:solidFill>
              </a:rPr>
              <a:t>thể</a:t>
            </a:r>
            <a:r>
              <a:rPr lang="vi-VN" sz="2200" dirty="0">
                <a:solidFill>
                  <a:schemeClr val="tx1"/>
                </a:solidFill>
              </a:rPr>
              <a:t> </a:t>
            </a:r>
            <a:r>
              <a:rPr lang="vi-VN" sz="2200" dirty="0" err="1">
                <a:solidFill>
                  <a:schemeClr val="tx1"/>
                </a:solidFill>
              </a:rPr>
              <a:t>nắm</a:t>
            </a:r>
            <a:r>
              <a:rPr lang="vi-VN" sz="2200" dirty="0">
                <a:solidFill>
                  <a:schemeClr val="tx1"/>
                </a:solidFill>
              </a:rPr>
              <a:t> </a:t>
            </a:r>
            <a:r>
              <a:rPr lang="vi-VN" sz="2200" dirty="0" err="1">
                <a:solidFill>
                  <a:schemeClr val="tx1"/>
                </a:solidFill>
              </a:rPr>
              <a:t>bắt</a:t>
            </a:r>
            <a:r>
              <a:rPr lang="vi-VN" sz="2200" dirty="0">
                <a:solidFill>
                  <a:schemeClr val="tx1"/>
                </a:solidFill>
              </a:rPr>
              <a:t> ngôn </a:t>
            </a:r>
            <a:r>
              <a:rPr lang="vi-VN" sz="2200" dirty="0" err="1">
                <a:solidFill>
                  <a:schemeClr val="tx1"/>
                </a:solidFill>
              </a:rPr>
              <a:t>ngữ</a:t>
            </a:r>
            <a:r>
              <a:rPr lang="vi-VN" sz="2200" dirty="0">
                <a:solidFill>
                  <a:schemeClr val="tx1"/>
                </a:solidFill>
              </a:rPr>
              <a:t> </a:t>
            </a:r>
            <a:r>
              <a:rPr lang="vi-VN" sz="2200" dirty="0" err="1">
                <a:solidFill>
                  <a:schemeClr val="tx1"/>
                </a:solidFill>
              </a:rPr>
              <a:t>này</a:t>
            </a:r>
            <a:r>
              <a:rPr lang="vi-VN" sz="2200" dirty="0">
                <a:solidFill>
                  <a:schemeClr val="tx1"/>
                </a:solidFill>
              </a:rPr>
              <a:t> </a:t>
            </a:r>
            <a:r>
              <a:rPr lang="vi-VN" sz="2200" dirty="0" err="1">
                <a:solidFill>
                  <a:schemeClr val="tx1"/>
                </a:solidFill>
              </a:rPr>
              <a:t>rất</a:t>
            </a:r>
            <a:r>
              <a:rPr lang="vi-VN" sz="2200" dirty="0">
                <a:solidFill>
                  <a:schemeClr val="tx1"/>
                </a:solidFill>
              </a:rPr>
              <a:t> nhanh.</a:t>
            </a:r>
          </a:p>
          <a:p>
            <a:r>
              <a:rPr lang="vi-VN" sz="2200" dirty="0" err="1">
                <a:solidFill>
                  <a:schemeClr val="tx1"/>
                </a:solidFill>
              </a:rPr>
              <a:t>Bảo</a:t>
            </a:r>
            <a:r>
              <a:rPr lang="vi-VN" sz="2200" dirty="0">
                <a:solidFill>
                  <a:schemeClr val="tx1"/>
                </a:solidFill>
              </a:rPr>
              <a:t> </a:t>
            </a:r>
            <a:r>
              <a:rPr lang="vi-VN" sz="2200" dirty="0" err="1">
                <a:solidFill>
                  <a:schemeClr val="tx1"/>
                </a:solidFill>
              </a:rPr>
              <a:t>mật</a:t>
            </a:r>
            <a:r>
              <a:rPr lang="vi-VN" sz="2200" dirty="0">
                <a:solidFill>
                  <a:schemeClr val="tx1"/>
                </a:solidFill>
              </a:rPr>
              <a:t>: </a:t>
            </a:r>
            <a:r>
              <a:rPr lang="vi-VN" sz="2200" dirty="0" err="1">
                <a:solidFill>
                  <a:schemeClr val="tx1"/>
                </a:solidFill>
              </a:rPr>
              <a:t>Với</a:t>
            </a:r>
            <a:r>
              <a:rPr lang="vi-VN" sz="2200" dirty="0">
                <a:solidFill>
                  <a:schemeClr val="tx1"/>
                </a:solidFill>
              </a:rPr>
              <a:t> </a:t>
            </a:r>
            <a:r>
              <a:rPr lang="vi-VN" sz="2200" dirty="0" err="1">
                <a:solidFill>
                  <a:schemeClr val="tx1"/>
                </a:solidFill>
              </a:rPr>
              <a:t>tính</a:t>
            </a:r>
            <a:r>
              <a:rPr lang="vi-VN" sz="2200" dirty="0">
                <a:solidFill>
                  <a:schemeClr val="tx1"/>
                </a:solidFill>
              </a:rPr>
              <a:t> năng an </a:t>
            </a:r>
            <a:r>
              <a:rPr lang="vi-VN" sz="2200" dirty="0" err="1">
                <a:solidFill>
                  <a:schemeClr val="tx1"/>
                </a:solidFill>
              </a:rPr>
              <a:t>toàn</a:t>
            </a:r>
            <a:r>
              <a:rPr lang="vi-VN" sz="2200" dirty="0">
                <a:solidFill>
                  <a:schemeClr val="tx1"/>
                </a:solidFill>
              </a:rPr>
              <a:t> </a:t>
            </a:r>
            <a:r>
              <a:rPr lang="vi-VN" sz="2200" dirty="0" err="1">
                <a:solidFill>
                  <a:schemeClr val="tx1"/>
                </a:solidFill>
              </a:rPr>
              <a:t>của</a:t>
            </a:r>
            <a:r>
              <a:rPr lang="vi-VN" sz="2200" dirty="0">
                <a:solidFill>
                  <a:schemeClr val="tx1"/>
                </a:solidFill>
              </a:rPr>
              <a:t> </a:t>
            </a:r>
            <a:r>
              <a:rPr lang="vi-VN" sz="2200" dirty="0" err="1">
                <a:solidFill>
                  <a:schemeClr val="tx1"/>
                </a:solidFill>
              </a:rPr>
              <a:t>Java</a:t>
            </a:r>
            <a:r>
              <a:rPr lang="vi-VN" sz="2200" dirty="0">
                <a:solidFill>
                  <a:schemeClr val="tx1"/>
                </a:solidFill>
              </a:rPr>
              <a:t>, </a:t>
            </a:r>
            <a:r>
              <a:rPr lang="vi-VN" sz="2200" dirty="0" err="1">
                <a:solidFill>
                  <a:schemeClr val="tx1"/>
                </a:solidFill>
              </a:rPr>
              <a:t>nó</a:t>
            </a:r>
            <a:r>
              <a:rPr lang="vi-VN" sz="2200" dirty="0">
                <a:solidFill>
                  <a:schemeClr val="tx1"/>
                </a:solidFill>
              </a:rPr>
              <a:t> cho </a:t>
            </a:r>
            <a:r>
              <a:rPr lang="vi-VN" sz="2200" dirty="0" err="1">
                <a:solidFill>
                  <a:schemeClr val="tx1"/>
                </a:solidFill>
              </a:rPr>
              <a:t>phép</a:t>
            </a:r>
            <a:r>
              <a:rPr lang="vi-VN" sz="2200" dirty="0">
                <a:solidFill>
                  <a:schemeClr val="tx1"/>
                </a:solidFill>
              </a:rPr>
              <a:t> </a:t>
            </a:r>
            <a:r>
              <a:rPr lang="vi-VN" sz="2200" dirty="0" err="1">
                <a:solidFill>
                  <a:schemeClr val="tx1"/>
                </a:solidFill>
              </a:rPr>
              <a:t>phát</a:t>
            </a:r>
            <a:r>
              <a:rPr lang="vi-VN" sz="2200" dirty="0">
                <a:solidFill>
                  <a:schemeClr val="tx1"/>
                </a:solidFill>
              </a:rPr>
              <a:t> </a:t>
            </a:r>
            <a:r>
              <a:rPr lang="vi-VN" sz="2200" dirty="0" err="1">
                <a:solidFill>
                  <a:schemeClr val="tx1"/>
                </a:solidFill>
              </a:rPr>
              <a:t>triển</a:t>
            </a:r>
            <a:r>
              <a:rPr lang="vi-VN" sz="2200" dirty="0">
                <a:solidFill>
                  <a:schemeClr val="tx1"/>
                </a:solidFill>
              </a:rPr>
              <a:t> </a:t>
            </a:r>
            <a:r>
              <a:rPr lang="vi-VN" sz="2200" dirty="0" err="1">
                <a:solidFill>
                  <a:schemeClr val="tx1"/>
                </a:solidFill>
              </a:rPr>
              <a:t>những</a:t>
            </a:r>
            <a:r>
              <a:rPr lang="vi-VN" sz="2200" dirty="0">
                <a:solidFill>
                  <a:schemeClr val="tx1"/>
                </a:solidFill>
              </a:rPr>
              <a:t> </a:t>
            </a:r>
            <a:r>
              <a:rPr lang="vi-VN" sz="2200" dirty="0" err="1">
                <a:solidFill>
                  <a:schemeClr val="tx1"/>
                </a:solidFill>
              </a:rPr>
              <a:t>hệ</a:t>
            </a:r>
            <a:r>
              <a:rPr lang="vi-VN" sz="2200" dirty="0">
                <a:solidFill>
                  <a:schemeClr val="tx1"/>
                </a:solidFill>
              </a:rPr>
              <a:t> </a:t>
            </a:r>
            <a:r>
              <a:rPr lang="vi-VN" sz="2200" dirty="0" err="1">
                <a:solidFill>
                  <a:schemeClr val="tx1"/>
                </a:solidFill>
              </a:rPr>
              <a:t>thống</a:t>
            </a:r>
            <a:r>
              <a:rPr lang="vi-VN" sz="2200" dirty="0">
                <a:solidFill>
                  <a:schemeClr val="tx1"/>
                </a:solidFill>
              </a:rPr>
              <a:t> không </a:t>
            </a:r>
            <a:r>
              <a:rPr lang="vi-VN" sz="2200" dirty="0" err="1">
                <a:solidFill>
                  <a:schemeClr val="tx1"/>
                </a:solidFill>
              </a:rPr>
              <a:t>có</a:t>
            </a:r>
            <a:r>
              <a:rPr lang="vi-VN" sz="2200" dirty="0">
                <a:solidFill>
                  <a:schemeClr val="tx1"/>
                </a:solidFill>
              </a:rPr>
              <a:t> </a:t>
            </a:r>
            <a:r>
              <a:rPr lang="vi-VN" sz="2200" dirty="0" err="1">
                <a:solidFill>
                  <a:schemeClr val="tx1"/>
                </a:solidFill>
              </a:rPr>
              <a:t>virus</a:t>
            </a:r>
            <a:r>
              <a:rPr lang="vi-VN" sz="2200" dirty="0">
                <a:solidFill>
                  <a:schemeClr val="tx1"/>
                </a:solidFill>
              </a:rPr>
              <a:t>, </a:t>
            </a:r>
            <a:r>
              <a:rPr lang="vi-VN" sz="2200" dirty="0" err="1">
                <a:solidFill>
                  <a:schemeClr val="tx1"/>
                </a:solidFill>
              </a:rPr>
              <a:t>giả</a:t>
            </a:r>
            <a:r>
              <a:rPr lang="vi-VN" sz="2200" dirty="0">
                <a:solidFill>
                  <a:schemeClr val="tx1"/>
                </a:solidFill>
              </a:rPr>
              <a:t> </a:t>
            </a:r>
            <a:r>
              <a:rPr lang="vi-VN" sz="2200" dirty="0" err="1">
                <a:solidFill>
                  <a:schemeClr val="tx1"/>
                </a:solidFill>
              </a:rPr>
              <a:t>mạo</a:t>
            </a:r>
            <a:r>
              <a:rPr lang="vi-VN" sz="2200" dirty="0">
                <a:solidFill>
                  <a:schemeClr val="tx1"/>
                </a:solidFill>
              </a:rPr>
              <a:t>. </a:t>
            </a:r>
            <a:r>
              <a:rPr lang="vi-VN" sz="2200" dirty="0" err="1">
                <a:solidFill>
                  <a:schemeClr val="tx1"/>
                </a:solidFill>
              </a:rPr>
              <a:t>Các</a:t>
            </a:r>
            <a:r>
              <a:rPr lang="vi-VN" sz="2200" dirty="0">
                <a:solidFill>
                  <a:schemeClr val="tx1"/>
                </a:solidFill>
              </a:rPr>
              <a:t> </a:t>
            </a:r>
            <a:r>
              <a:rPr lang="vi-VN" sz="2200" dirty="0" err="1">
                <a:solidFill>
                  <a:schemeClr val="tx1"/>
                </a:solidFill>
              </a:rPr>
              <a:t>kỹ</a:t>
            </a:r>
            <a:r>
              <a:rPr lang="vi-VN" sz="2200" dirty="0">
                <a:solidFill>
                  <a:schemeClr val="tx1"/>
                </a:solidFill>
              </a:rPr>
              <a:t> </a:t>
            </a:r>
            <a:r>
              <a:rPr lang="vi-VN" sz="2200" dirty="0" err="1">
                <a:solidFill>
                  <a:schemeClr val="tx1"/>
                </a:solidFill>
              </a:rPr>
              <a:t>thuật</a:t>
            </a:r>
            <a:r>
              <a:rPr lang="vi-VN" sz="2200" dirty="0">
                <a:solidFill>
                  <a:schemeClr val="tx1"/>
                </a:solidFill>
              </a:rPr>
              <a:t> </a:t>
            </a:r>
            <a:r>
              <a:rPr lang="vi-VN" sz="2200" dirty="0" err="1">
                <a:solidFill>
                  <a:schemeClr val="tx1"/>
                </a:solidFill>
              </a:rPr>
              <a:t>xác</a:t>
            </a:r>
            <a:r>
              <a:rPr lang="vi-VN" sz="2200" dirty="0">
                <a:solidFill>
                  <a:schemeClr val="tx1"/>
                </a:solidFill>
              </a:rPr>
              <a:t> </a:t>
            </a:r>
            <a:r>
              <a:rPr lang="vi-VN" sz="2200" dirty="0" err="1">
                <a:solidFill>
                  <a:schemeClr val="tx1"/>
                </a:solidFill>
              </a:rPr>
              <a:t>thực</a:t>
            </a:r>
            <a:r>
              <a:rPr lang="vi-VN" sz="2200" dirty="0">
                <a:solidFill>
                  <a:schemeClr val="tx1"/>
                </a:solidFill>
              </a:rPr>
              <a:t> </a:t>
            </a:r>
            <a:r>
              <a:rPr lang="vi-VN" sz="2200" dirty="0" err="1">
                <a:solidFill>
                  <a:schemeClr val="tx1"/>
                </a:solidFill>
              </a:rPr>
              <a:t>dựa</a:t>
            </a:r>
            <a:r>
              <a:rPr lang="vi-VN" sz="2200" dirty="0">
                <a:solidFill>
                  <a:schemeClr val="tx1"/>
                </a:solidFill>
              </a:rPr>
              <a:t> trên </a:t>
            </a:r>
            <a:r>
              <a:rPr lang="vi-VN" sz="2200" dirty="0" err="1">
                <a:solidFill>
                  <a:schemeClr val="tx1"/>
                </a:solidFill>
              </a:rPr>
              <a:t>mã</a:t>
            </a:r>
            <a:r>
              <a:rPr lang="vi-VN" sz="2200" dirty="0">
                <a:solidFill>
                  <a:schemeClr val="tx1"/>
                </a:solidFill>
              </a:rPr>
              <a:t> </a:t>
            </a:r>
            <a:r>
              <a:rPr lang="vi-VN" sz="2200" dirty="0" err="1">
                <a:solidFill>
                  <a:schemeClr val="tx1"/>
                </a:solidFill>
              </a:rPr>
              <a:t>hóa</a:t>
            </a:r>
            <a:r>
              <a:rPr lang="vi-VN" sz="2200" dirty="0">
                <a:solidFill>
                  <a:schemeClr val="tx1"/>
                </a:solidFill>
              </a:rPr>
              <a:t> công khai.</a:t>
            </a:r>
          </a:p>
          <a:p>
            <a:r>
              <a:rPr lang="vi-VN" sz="2200" dirty="0" err="1">
                <a:solidFill>
                  <a:schemeClr val="tx1"/>
                </a:solidFill>
              </a:rPr>
              <a:t>Kiến</a:t>
            </a:r>
            <a:r>
              <a:rPr lang="vi-VN" sz="2200" dirty="0">
                <a:solidFill>
                  <a:schemeClr val="tx1"/>
                </a:solidFill>
              </a:rPr>
              <a:t> </a:t>
            </a:r>
            <a:r>
              <a:rPr lang="vi-VN" sz="2200" dirty="0" err="1">
                <a:solidFill>
                  <a:schemeClr val="tx1"/>
                </a:solidFill>
              </a:rPr>
              <a:t>trúc</a:t>
            </a:r>
            <a:r>
              <a:rPr lang="vi-VN" sz="2200" dirty="0">
                <a:solidFill>
                  <a:schemeClr val="tx1"/>
                </a:solidFill>
              </a:rPr>
              <a:t> trung </a:t>
            </a:r>
            <a:r>
              <a:rPr lang="vi-VN" sz="2200" dirty="0" err="1">
                <a:solidFill>
                  <a:schemeClr val="tx1"/>
                </a:solidFill>
              </a:rPr>
              <a:t>lập</a:t>
            </a:r>
            <a:r>
              <a:rPr lang="vi-VN" sz="2200" dirty="0">
                <a:solidFill>
                  <a:schemeClr val="tx1"/>
                </a:solidFill>
              </a:rPr>
              <a:t>: </a:t>
            </a:r>
            <a:r>
              <a:rPr lang="vi-VN" sz="2200" dirty="0" err="1">
                <a:solidFill>
                  <a:schemeClr val="tx1"/>
                </a:solidFill>
              </a:rPr>
              <a:t>Trình</a:t>
            </a:r>
            <a:r>
              <a:rPr lang="vi-VN" sz="2200" dirty="0">
                <a:solidFill>
                  <a:schemeClr val="tx1"/>
                </a:solidFill>
              </a:rPr>
              <a:t> biên </a:t>
            </a:r>
            <a:r>
              <a:rPr lang="vi-VN" sz="2200" dirty="0" err="1">
                <a:solidFill>
                  <a:schemeClr val="tx1"/>
                </a:solidFill>
              </a:rPr>
              <a:t>dịch</a:t>
            </a:r>
            <a:r>
              <a:rPr lang="vi-VN" sz="2200" dirty="0">
                <a:solidFill>
                  <a:schemeClr val="tx1"/>
                </a:solidFill>
              </a:rPr>
              <a:t> </a:t>
            </a:r>
            <a:r>
              <a:rPr lang="vi-VN" sz="2200" dirty="0" err="1">
                <a:solidFill>
                  <a:schemeClr val="tx1"/>
                </a:solidFill>
              </a:rPr>
              <a:t>của</a:t>
            </a:r>
            <a:r>
              <a:rPr lang="vi-VN" sz="2200" dirty="0">
                <a:solidFill>
                  <a:schemeClr val="tx1"/>
                </a:solidFill>
              </a:rPr>
              <a:t> </a:t>
            </a:r>
            <a:r>
              <a:rPr lang="vi-VN" sz="2200" dirty="0" err="1">
                <a:solidFill>
                  <a:schemeClr val="tx1"/>
                </a:solidFill>
              </a:rPr>
              <a:t>Java</a:t>
            </a:r>
            <a:r>
              <a:rPr lang="vi-VN" sz="2200" dirty="0">
                <a:solidFill>
                  <a:schemeClr val="tx1"/>
                </a:solidFill>
              </a:rPr>
              <a:t> </a:t>
            </a:r>
            <a:r>
              <a:rPr lang="vi-VN" sz="2200" dirty="0" err="1">
                <a:solidFill>
                  <a:schemeClr val="tx1"/>
                </a:solidFill>
              </a:rPr>
              <a:t>tạo</a:t>
            </a:r>
            <a:r>
              <a:rPr lang="vi-VN" sz="2200" dirty="0">
                <a:solidFill>
                  <a:schemeClr val="tx1"/>
                </a:solidFill>
              </a:rPr>
              <a:t> ra </a:t>
            </a:r>
            <a:r>
              <a:rPr lang="vi-VN" sz="2200" dirty="0" err="1">
                <a:solidFill>
                  <a:schemeClr val="tx1"/>
                </a:solidFill>
              </a:rPr>
              <a:t>một</a:t>
            </a:r>
            <a:r>
              <a:rPr lang="vi-VN" sz="2200" dirty="0">
                <a:solidFill>
                  <a:schemeClr val="tx1"/>
                </a:solidFill>
              </a:rPr>
              <a:t> </a:t>
            </a:r>
            <a:r>
              <a:rPr lang="vi-VN" sz="2200" dirty="0" err="1">
                <a:solidFill>
                  <a:schemeClr val="tx1"/>
                </a:solidFill>
              </a:rPr>
              <a:t>định</a:t>
            </a:r>
            <a:r>
              <a:rPr lang="vi-VN" sz="2200" dirty="0">
                <a:solidFill>
                  <a:schemeClr val="tx1"/>
                </a:solidFill>
              </a:rPr>
              <a:t> </a:t>
            </a:r>
            <a:r>
              <a:rPr lang="vi-VN" sz="2200" dirty="0" err="1">
                <a:solidFill>
                  <a:schemeClr val="tx1"/>
                </a:solidFill>
              </a:rPr>
              <a:t>dạng</a:t>
            </a:r>
            <a:r>
              <a:rPr lang="vi-VN" sz="2200" dirty="0">
                <a:solidFill>
                  <a:schemeClr val="tx1"/>
                </a:solidFill>
              </a:rPr>
              <a:t> </a:t>
            </a:r>
            <a:r>
              <a:rPr lang="vi-VN" sz="2200" dirty="0" err="1">
                <a:solidFill>
                  <a:schemeClr val="tx1"/>
                </a:solidFill>
              </a:rPr>
              <a:t>file</a:t>
            </a:r>
            <a:r>
              <a:rPr lang="vi-VN" sz="2200" dirty="0">
                <a:solidFill>
                  <a:schemeClr val="tx1"/>
                </a:solidFill>
              </a:rPr>
              <a:t> </a:t>
            </a:r>
            <a:r>
              <a:rPr lang="vi-VN" sz="2200" dirty="0" err="1">
                <a:solidFill>
                  <a:schemeClr val="tx1"/>
                </a:solidFill>
              </a:rPr>
              <a:t>object</a:t>
            </a:r>
            <a:r>
              <a:rPr lang="vi-VN" sz="2200" dirty="0">
                <a:solidFill>
                  <a:schemeClr val="tx1"/>
                </a:solidFill>
              </a:rPr>
              <a:t> </a:t>
            </a:r>
            <a:r>
              <a:rPr lang="vi-VN" sz="2200" dirty="0" err="1">
                <a:solidFill>
                  <a:schemeClr val="tx1"/>
                </a:solidFill>
              </a:rPr>
              <a:t>có</a:t>
            </a:r>
            <a:r>
              <a:rPr lang="vi-VN" sz="2200" dirty="0">
                <a:solidFill>
                  <a:schemeClr val="tx1"/>
                </a:solidFill>
              </a:rPr>
              <a:t> </a:t>
            </a:r>
            <a:r>
              <a:rPr lang="vi-VN" sz="2200" dirty="0" err="1">
                <a:solidFill>
                  <a:schemeClr val="tx1"/>
                </a:solidFill>
              </a:rPr>
              <a:t>kiến</a:t>
            </a:r>
            <a:r>
              <a:rPr lang="vi-VN" sz="2200" dirty="0">
                <a:solidFill>
                  <a:schemeClr val="tx1"/>
                </a:solidFill>
              </a:rPr>
              <a:t> </a:t>
            </a:r>
            <a:r>
              <a:rPr lang="vi-VN" sz="2200" dirty="0" err="1">
                <a:solidFill>
                  <a:schemeClr val="tx1"/>
                </a:solidFill>
              </a:rPr>
              <a:t>trúc</a:t>
            </a:r>
            <a:r>
              <a:rPr lang="vi-VN" sz="2200" dirty="0">
                <a:solidFill>
                  <a:schemeClr val="tx1"/>
                </a:solidFill>
              </a:rPr>
              <a:t> trung </a:t>
            </a:r>
            <a:r>
              <a:rPr lang="vi-VN" sz="2200" dirty="0" err="1">
                <a:solidFill>
                  <a:schemeClr val="tx1"/>
                </a:solidFill>
              </a:rPr>
              <a:t>lập</a:t>
            </a:r>
            <a:r>
              <a:rPr lang="vi-VN" sz="2200" dirty="0">
                <a:solidFill>
                  <a:schemeClr val="tx1"/>
                </a:solidFill>
              </a:rPr>
              <a:t>, </a:t>
            </a:r>
            <a:r>
              <a:rPr lang="vi-VN" sz="2200" dirty="0" err="1">
                <a:solidFill>
                  <a:schemeClr val="tx1"/>
                </a:solidFill>
              </a:rPr>
              <a:t>làm</a:t>
            </a:r>
            <a:r>
              <a:rPr lang="vi-VN" sz="2200" dirty="0">
                <a:solidFill>
                  <a:schemeClr val="tx1"/>
                </a:solidFill>
              </a:rPr>
              <a:t> cho </a:t>
            </a:r>
            <a:r>
              <a:rPr lang="vi-VN" sz="2200" dirty="0" err="1">
                <a:solidFill>
                  <a:schemeClr val="tx1"/>
                </a:solidFill>
              </a:rPr>
              <a:t>code</a:t>
            </a:r>
            <a:r>
              <a:rPr lang="vi-VN" sz="2200" dirty="0">
                <a:solidFill>
                  <a:schemeClr val="tx1"/>
                </a:solidFill>
              </a:rPr>
              <a:t> sau khi biên </a:t>
            </a:r>
            <a:r>
              <a:rPr lang="vi-VN" sz="2200" dirty="0" err="1">
                <a:solidFill>
                  <a:schemeClr val="tx1"/>
                </a:solidFill>
              </a:rPr>
              <a:t>dịch</a:t>
            </a:r>
            <a:r>
              <a:rPr lang="vi-VN" sz="2200" dirty="0">
                <a:solidFill>
                  <a:schemeClr val="tx1"/>
                </a:solidFill>
              </a:rPr>
              <a:t> </a:t>
            </a:r>
            <a:r>
              <a:rPr lang="vi-VN" sz="2200" dirty="0" err="1">
                <a:solidFill>
                  <a:schemeClr val="tx1"/>
                </a:solidFill>
              </a:rPr>
              <a:t>có</a:t>
            </a:r>
            <a:r>
              <a:rPr lang="vi-VN" sz="2200" dirty="0">
                <a:solidFill>
                  <a:schemeClr val="tx1"/>
                </a:solidFill>
              </a:rPr>
              <a:t> </a:t>
            </a:r>
            <a:r>
              <a:rPr lang="vi-VN" sz="2200" dirty="0" err="1">
                <a:solidFill>
                  <a:schemeClr val="tx1"/>
                </a:solidFill>
              </a:rPr>
              <a:t>thể</a:t>
            </a:r>
            <a:r>
              <a:rPr lang="vi-VN" sz="2200" dirty="0">
                <a:solidFill>
                  <a:schemeClr val="tx1"/>
                </a:solidFill>
              </a:rPr>
              <a:t> </a:t>
            </a:r>
            <a:r>
              <a:rPr lang="vi-VN" sz="2200" dirty="0" err="1">
                <a:solidFill>
                  <a:schemeClr val="tx1"/>
                </a:solidFill>
              </a:rPr>
              <a:t>chạy</a:t>
            </a:r>
            <a:r>
              <a:rPr lang="vi-VN" sz="2200" dirty="0">
                <a:solidFill>
                  <a:schemeClr val="tx1"/>
                </a:solidFill>
              </a:rPr>
              <a:t> trên </a:t>
            </a:r>
            <a:r>
              <a:rPr lang="vi-VN" sz="2200" dirty="0" err="1">
                <a:solidFill>
                  <a:schemeClr val="tx1"/>
                </a:solidFill>
              </a:rPr>
              <a:t>nhiều</a:t>
            </a:r>
            <a:r>
              <a:rPr lang="vi-VN" sz="2200" dirty="0">
                <a:solidFill>
                  <a:schemeClr val="tx1"/>
                </a:solidFill>
              </a:rPr>
              <a:t> </a:t>
            </a:r>
            <a:r>
              <a:rPr lang="vi-VN" sz="2200" dirty="0" err="1">
                <a:solidFill>
                  <a:schemeClr val="tx1"/>
                </a:solidFill>
              </a:rPr>
              <a:t>bộ</a:t>
            </a:r>
            <a:r>
              <a:rPr lang="vi-VN" sz="2200" dirty="0">
                <a:solidFill>
                  <a:schemeClr val="tx1"/>
                </a:solidFill>
              </a:rPr>
              <a:t> vi </a:t>
            </a:r>
            <a:r>
              <a:rPr lang="vi-VN" sz="2200" dirty="0" err="1">
                <a:solidFill>
                  <a:schemeClr val="tx1"/>
                </a:solidFill>
              </a:rPr>
              <a:t>xử</a:t>
            </a:r>
            <a:r>
              <a:rPr lang="vi-VN" sz="2200" dirty="0">
                <a:solidFill>
                  <a:schemeClr val="tx1"/>
                </a:solidFill>
              </a:rPr>
              <a:t> </a:t>
            </a:r>
            <a:r>
              <a:rPr lang="vi-VN" sz="2200" dirty="0" err="1">
                <a:solidFill>
                  <a:schemeClr val="tx1"/>
                </a:solidFill>
              </a:rPr>
              <a:t>lý</a:t>
            </a:r>
            <a:r>
              <a:rPr lang="vi-VN" sz="2200" dirty="0">
                <a:solidFill>
                  <a:schemeClr val="tx1"/>
                </a:solidFill>
              </a:rPr>
              <a:t>, </a:t>
            </a:r>
            <a:r>
              <a:rPr lang="vi-VN" sz="2200" dirty="0" err="1">
                <a:solidFill>
                  <a:schemeClr val="tx1"/>
                </a:solidFill>
              </a:rPr>
              <a:t>với</a:t>
            </a:r>
            <a:r>
              <a:rPr lang="vi-VN" sz="2200" dirty="0">
                <a:solidFill>
                  <a:schemeClr val="tx1"/>
                </a:solidFill>
              </a:rPr>
              <a:t> </a:t>
            </a:r>
            <a:r>
              <a:rPr lang="vi-VN" sz="2200" dirty="0" err="1">
                <a:solidFill>
                  <a:schemeClr val="tx1"/>
                </a:solidFill>
              </a:rPr>
              <a:t>sự</a:t>
            </a:r>
            <a:r>
              <a:rPr lang="vi-VN" sz="2200" dirty="0">
                <a:solidFill>
                  <a:schemeClr val="tx1"/>
                </a:solidFill>
              </a:rPr>
              <a:t> </a:t>
            </a:r>
            <a:r>
              <a:rPr lang="vi-VN" sz="2200" dirty="0" err="1">
                <a:solidFill>
                  <a:schemeClr val="tx1"/>
                </a:solidFill>
              </a:rPr>
              <a:t>hiện</a:t>
            </a:r>
            <a:r>
              <a:rPr lang="vi-VN" sz="2200" dirty="0">
                <a:solidFill>
                  <a:schemeClr val="tx1"/>
                </a:solidFill>
              </a:rPr>
              <a:t> </a:t>
            </a:r>
            <a:r>
              <a:rPr lang="vi-VN" sz="2200" dirty="0" err="1">
                <a:solidFill>
                  <a:schemeClr val="tx1"/>
                </a:solidFill>
              </a:rPr>
              <a:t>diện</a:t>
            </a:r>
            <a:r>
              <a:rPr lang="vi-VN" sz="2200" dirty="0">
                <a:solidFill>
                  <a:schemeClr val="tx1"/>
                </a:solidFill>
              </a:rPr>
              <a:t> </a:t>
            </a:r>
            <a:r>
              <a:rPr lang="vi-VN" sz="2200" dirty="0" err="1">
                <a:solidFill>
                  <a:schemeClr val="tx1"/>
                </a:solidFill>
              </a:rPr>
              <a:t>của</a:t>
            </a:r>
            <a:r>
              <a:rPr lang="vi-VN" sz="2200" dirty="0">
                <a:solidFill>
                  <a:schemeClr val="tx1"/>
                </a:solidFill>
              </a:rPr>
              <a:t> </a:t>
            </a:r>
            <a:r>
              <a:rPr lang="vi-VN" sz="2200" dirty="0" err="1">
                <a:solidFill>
                  <a:schemeClr val="tx1"/>
                </a:solidFill>
              </a:rPr>
              <a:t>Java</a:t>
            </a:r>
            <a:r>
              <a:rPr lang="vi-VN" sz="2200" dirty="0">
                <a:solidFill>
                  <a:schemeClr val="tx1"/>
                </a:solidFill>
              </a:rPr>
              <a:t> </a:t>
            </a:r>
            <a:r>
              <a:rPr lang="vi-VN" sz="2200" dirty="0" err="1">
                <a:solidFill>
                  <a:schemeClr val="tx1"/>
                </a:solidFill>
              </a:rPr>
              <a:t>runtime</a:t>
            </a:r>
            <a:r>
              <a:rPr lang="vi-VN" sz="2200" dirty="0">
                <a:solidFill>
                  <a:schemeClr val="tx1"/>
                </a:solidFill>
              </a:rPr>
              <a:t> </a:t>
            </a:r>
            <a:r>
              <a:rPr lang="vi-VN" sz="2200" dirty="0" err="1">
                <a:solidFill>
                  <a:schemeClr val="tx1"/>
                </a:solidFill>
              </a:rPr>
              <a:t>system</a:t>
            </a:r>
            <a:r>
              <a:rPr lang="vi-VN" sz="2200" dirty="0">
                <a:solidFill>
                  <a:schemeClr val="tx1"/>
                </a:solidFill>
              </a:rPr>
              <a:t>.</a:t>
            </a:r>
          </a:p>
        </p:txBody>
      </p:sp>
    </p:spTree>
    <p:extLst>
      <p:ext uri="{BB962C8B-B14F-4D97-AF65-F5344CB8AC3E}">
        <p14:creationId xmlns:p14="http://schemas.microsoft.com/office/powerpoint/2010/main" val="423703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609600" y="572548"/>
            <a:ext cx="10972800" cy="1066800"/>
          </a:xfrm>
        </p:spPr>
        <p:txBody>
          <a:bodyPr rtlCol="0"/>
          <a:lstStyle/>
          <a:p>
            <a:r>
              <a:rPr lang="vi-VN" dirty="0" err="1"/>
              <a:t>Đặc</a:t>
            </a:r>
            <a:r>
              <a:rPr lang="vi-VN" dirty="0"/>
              <a:t> </a:t>
            </a:r>
            <a:r>
              <a:rPr lang="vi-VN" dirty="0" err="1"/>
              <a:t>điểm</a:t>
            </a:r>
            <a:r>
              <a:rPr lang="vi-VN" dirty="0"/>
              <a:t> </a:t>
            </a:r>
            <a:r>
              <a:rPr lang="vi-VN" dirty="0" err="1"/>
              <a:t>của</a:t>
            </a:r>
            <a:r>
              <a:rPr lang="vi-VN" dirty="0"/>
              <a:t> </a:t>
            </a:r>
            <a:r>
              <a:rPr lang="vi-VN" dirty="0" err="1"/>
              <a:t>Java</a:t>
            </a:r>
            <a:endParaRPr lang="vi-VN" dirty="0">
              <a:latin typeface="Calibri" panose="020F0502020204030204" pitchFamily="34" charset="0"/>
            </a:endParaRPr>
          </a:p>
        </p:txBody>
      </p:sp>
      <p:sp>
        <p:nvSpPr>
          <p:cNvPr id="3" name="Chỗ dành sẵn cho Nội dung 2"/>
          <p:cNvSpPr>
            <a:spLocks noGrp="1"/>
          </p:cNvSpPr>
          <p:nvPr>
            <p:ph idx="1"/>
          </p:nvPr>
        </p:nvSpPr>
        <p:spPr>
          <a:xfrm>
            <a:off x="450210" y="1561525"/>
            <a:ext cx="11436990" cy="4881219"/>
          </a:xfrm>
        </p:spPr>
        <p:txBody>
          <a:bodyPr rtlCol="0">
            <a:noAutofit/>
          </a:bodyPr>
          <a:lstStyle/>
          <a:p>
            <a:r>
              <a:rPr lang="vi-VN" sz="2000" dirty="0" err="1"/>
              <a:t>Portable</a:t>
            </a:r>
            <a:r>
              <a:rPr lang="vi-VN" sz="2000" dirty="0"/>
              <a:t>: </a:t>
            </a:r>
            <a:r>
              <a:rPr lang="vi-VN" sz="2000" dirty="0" err="1"/>
              <a:t>Là</a:t>
            </a:r>
            <a:r>
              <a:rPr lang="vi-VN" sz="2000" dirty="0"/>
              <a:t> </a:t>
            </a:r>
            <a:r>
              <a:rPr lang="vi-VN" sz="2000" dirty="0" err="1"/>
              <a:t>kiến</a:t>
            </a:r>
            <a:r>
              <a:rPr lang="vi-VN" sz="2000" dirty="0"/>
              <a:t> </a:t>
            </a:r>
            <a:r>
              <a:rPr lang="vi-VN" sz="2000" dirty="0" err="1"/>
              <a:t>trúc</a:t>
            </a:r>
            <a:r>
              <a:rPr lang="vi-VN" sz="2000" dirty="0"/>
              <a:t> trung </a:t>
            </a:r>
            <a:r>
              <a:rPr lang="vi-VN" sz="2000" dirty="0" err="1"/>
              <a:t>lập</a:t>
            </a:r>
            <a:r>
              <a:rPr lang="vi-VN" sz="2000" dirty="0"/>
              <a:t> </a:t>
            </a:r>
            <a:r>
              <a:rPr lang="vi-VN" sz="2000" dirty="0" err="1"/>
              <a:t>và</a:t>
            </a:r>
            <a:r>
              <a:rPr lang="vi-VN" sz="2000" dirty="0"/>
              <a:t> không </a:t>
            </a:r>
            <a:r>
              <a:rPr lang="vi-VN" sz="2000" dirty="0" err="1"/>
              <a:t>phụ</a:t>
            </a:r>
            <a:r>
              <a:rPr lang="vi-VN" sz="2000" dirty="0"/>
              <a:t> </a:t>
            </a:r>
            <a:r>
              <a:rPr lang="vi-VN" sz="2000" dirty="0" err="1"/>
              <a:t>thuộc</a:t>
            </a:r>
            <a:r>
              <a:rPr lang="vi-VN" sz="2000" dirty="0"/>
              <a:t> </a:t>
            </a:r>
            <a:r>
              <a:rPr lang="vi-VN" sz="2000" dirty="0" err="1"/>
              <a:t>vào</a:t>
            </a:r>
            <a:r>
              <a:rPr lang="vi-VN" sz="2000" dirty="0"/>
              <a:t> </a:t>
            </a:r>
            <a:r>
              <a:rPr lang="vi-VN" sz="2000" dirty="0" err="1"/>
              <a:t>việc</a:t>
            </a:r>
            <a:r>
              <a:rPr lang="vi-VN" sz="2000" dirty="0"/>
              <a:t> </a:t>
            </a:r>
            <a:r>
              <a:rPr lang="vi-VN" sz="2000" dirty="0" err="1"/>
              <a:t>thực</a:t>
            </a:r>
            <a:r>
              <a:rPr lang="vi-VN" sz="2000" dirty="0"/>
              <a:t> </a:t>
            </a:r>
            <a:r>
              <a:rPr lang="vi-VN" sz="2000" dirty="0" err="1"/>
              <a:t>hiện</a:t>
            </a:r>
            <a:r>
              <a:rPr lang="vi-VN" sz="2000" dirty="0"/>
              <a:t> </a:t>
            </a:r>
            <a:r>
              <a:rPr lang="vi-VN" sz="2000" dirty="0" err="1"/>
              <a:t>là</a:t>
            </a:r>
            <a:r>
              <a:rPr lang="vi-VN" sz="2000" dirty="0"/>
              <a:t> </a:t>
            </a:r>
            <a:r>
              <a:rPr lang="vi-VN" sz="2000" dirty="0" err="1"/>
              <a:t>những</a:t>
            </a:r>
            <a:r>
              <a:rPr lang="vi-VN" sz="2000" dirty="0"/>
              <a:t> </a:t>
            </a:r>
            <a:r>
              <a:rPr lang="vi-VN" sz="2000" dirty="0" err="1"/>
              <a:t>đặc</a:t>
            </a:r>
            <a:r>
              <a:rPr lang="vi-VN" sz="2000" dirty="0"/>
              <a:t> </a:t>
            </a:r>
            <a:r>
              <a:rPr lang="vi-VN" sz="2000" dirty="0" err="1"/>
              <a:t>điểm</a:t>
            </a:r>
            <a:r>
              <a:rPr lang="vi-VN" sz="2000" dirty="0"/>
              <a:t> </a:t>
            </a:r>
            <a:r>
              <a:rPr lang="vi-VN" sz="2000" dirty="0" err="1"/>
              <a:t>chính</a:t>
            </a:r>
            <a:r>
              <a:rPr lang="vi-VN" sz="2000" dirty="0"/>
              <a:t> </a:t>
            </a:r>
            <a:r>
              <a:rPr lang="vi-VN" sz="2000" dirty="0" err="1"/>
              <a:t>nhất</a:t>
            </a:r>
            <a:r>
              <a:rPr lang="vi-VN" sz="2000" dirty="0"/>
              <a:t> khi </a:t>
            </a:r>
            <a:r>
              <a:rPr lang="vi-VN" sz="2000" dirty="0" err="1"/>
              <a:t>nói</a:t>
            </a:r>
            <a:r>
              <a:rPr lang="vi-VN" sz="2000" dirty="0"/>
              <a:t> </a:t>
            </a:r>
            <a:r>
              <a:rPr lang="vi-VN" sz="2000" dirty="0" err="1"/>
              <a:t>về</a:t>
            </a:r>
            <a:r>
              <a:rPr lang="vi-VN" sz="2000" dirty="0"/>
              <a:t> </a:t>
            </a:r>
            <a:r>
              <a:rPr lang="vi-VN" sz="2000" dirty="0" err="1"/>
              <a:t>khía</a:t>
            </a:r>
            <a:r>
              <a:rPr lang="vi-VN" sz="2000" dirty="0"/>
              <a:t> </a:t>
            </a:r>
            <a:r>
              <a:rPr lang="vi-VN" sz="2000" dirty="0" err="1"/>
              <a:t>cạnh</a:t>
            </a:r>
            <a:r>
              <a:rPr lang="vi-VN" sz="2000" dirty="0"/>
              <a:t> </a:t>
            </a:r>
            <a:r>
              <a:rPr lang="vi-VN" sz="2000" dirty="0" err="1"/>
              <a:t>Portable</a:t>
            </a:r>
            <a:r>
              <a:rPr lang="vi-VN" sz="2000" dirty="0"/>
              <a:t> </a:t>
            </a:r>
            <a:r>
              <a:rPr lang="vi-VN" sz="2000" dirty="0" err="1"/>
              <a:t>của</a:t>
            </a:r>
            <a:r>
              <a:rPr lang="vi-VN" sz="2000" dirty="0"/>
              <a:t> </a:t>
            </a:r>
            <a:r>
              <a:rPr lang="vi-VN" sz="2000" dirty="0" err="1"/>
              <a:t>Java</a:t>
            </a:r>
            <a:r>
              <a:rPr lang="vi-VN" sz="2000" dirty="0"/>
              <a:t>. </a:t>
            </a:r>
            <a:r>
              <a:rPr lang="vi-VN" sz="2000" dirty="0" err="1"/>
              <a:t>Trình</a:t>
            </a:r>
            <a:r>
              <a:rPr lang="vi-VN" sz="2000" dirty="0"/>
              <a:t> biên </a:t>
            </a:r>
            <a:r>
              <a:rPr lang="vi-VN" sz="2000" dirty="0" err="1"/>
              <a:t>dịch</a:t>
            </a:r>
            <a:r>
              <a:rPr lang="vi-VN" sz="2000" dirty="0"/>
              <a:t> trong </a:t>
            </a:r>
            <a:r>
              <a:rPr lang="vi-VN" sz="2000" dirty="0" err="1"/>
              <a:t>Java</a:t>
            </a:r>
            <a:r>
              <a:rPr lang="vi-VN" sz="2000" dirty="0"/>
              <a:t> </a:t>
            </a:r>
            <a:r>
              <a:rPr lang="vi-VN" sz="2000" dirty="0" err="1"/>
              <a:t>được</a:t>
            </a:r>
            <a:r>
              <a:rPr lang="vi-VN" sz="2000" dirty="0"/>
              <a:t> </a:t>
            </a:r>
            <a:r>
              <a:rPr lang="vi-VN" sz="2000" dirty="0" err="1"/>
              <a:t>viết</a:t>
            </a:r>
            <a:r>
              <a:rPr lang="vi-VN" sz="2000" dirty="0"/>
              <a:t> </a:t>
            </a:r>
            <a:r>
              <a:rPr lang="vi-VN" sz="2000" dirty="0" err="1"/>
              <a:t>bằng</a:t>
            </a:r>
            <a:r>
              <a:rPr lang="vi-VN" sz="2000" dirty="0"/>
              <a:t> ANSI C </a:t>
            </a:r>
            <a:r>
              <a:rPr lang="vi-VN" sz="2000" dirty="0" err="1"/>
              <a:t>với</a:t>
            </a:r>
            <a:r>
              <a:rPr lang="vi-VN" sz="2000" dirty="0"/>
              <a:t> </a:t>
            </a:r>
            <a:r>
              <a:rPr lang="vi-VN" sz="2000" dirty="0" err="1"/>
              <a:t>một</a:t>
            </a:r>
            <a:r>
              <a:rPr lang="vi-VN" sz="2000" dirty="0"/>
              <a:t> ranh </a:t>
            </a:r>
            <a:r>
              <a:rPr lang="vi-VN" sz="2000" dirty="0" err="1"/>
              <a:t>giới</a:t>
            </a:r>
            <a:r>
              <a:rPr lang="vi-VN" sz="2000" dirty="0"/>
              <a:t> </a:t>
            </a:r>
            <a:r>
              <a:rPr lang="vi-VN" sz="2000" dirty="0" err="1"/>
              <a:t>portable</a:t>
            </a:r>
            <a:r>
              <a:rPr lang="vi-VN" sz="2000" dirty="0"/>
              <a:t> </a:t>
            </a:r>
            <a:r>
              <a:rPr lang="vi-VN" sz="2000" dirty="0" err="1"/>
              <a:t>gọn</a:t>
            </a:r>
            <a:r>
              <a:rPr lang="vi-VN" sz="2000" dirty="0"/>
              <a:t> </a:t>
            </a:r>
            <a:r>
              <a:rPr lang="vi-VN" sz="2000" dirty="0" err="1"/>
              <a:t>gàng</a:t>
            </a:r>
            <a:r>
              <a:rPr lang="vi-VN" sz="2000" dirty="0"/>
              <a:t>, </a:t>
            </a:r>
            <a:r>
              <a:rPr lang="vi-VN" sz="2000" dirty="0" err="1"/>
              <a:t>đó</a:t>
            </a:r>
            <a:r>
              <a:rPr lang="vi-VN" sz="2000" dirty="0"/>
              <a:t> </a:t>
            </a:r>
            <a:r>
              <a:rPr lang="vi-VN" sz="2000" dirty="0" err="1"/>
              <a:t>là</a:t>
            </a:r>
            <a:r>
              <a:rPr lang="vi-VN" sz="2000" dirty="0"/>
              <a:t> </a:t>
            </a:r>
            <a:r>
              <a:rPr lang="vi-VN" sz="2000" dirty="0" err="1"/>
              <a:t>một</a:t>
            </a:r>
            <a:r>
              <a:rPr lang="vi-VN" sz="2000" dirty="0"/>
              <a:t> </a:t>
            </a:r>
            <a:r>
              <a:rPr lang="vi-VN" sz="2000" dirty="0" err="1"/>
              <a:t>subset</a:t>
            </a:r>
            <a:r>
              <a:rPr lang="vi-VN" sz="2000" dirty="0"/>
              <a:t> POSIX (giao </a:t>
            </a:r>
            <a:r>
              <a:rPr lang="vi-VN" sz="2000" dirty="0" err="1"/>
              <a:t>diện</a:t>
            </a:r>
            <a:r>
              <a:rPr lang="vi-VN" sz="2000" dirty="0"/>
              <a:t> </a:t>
            </a:r>
            <a:r>
              <a:rPr lang="vi-VN" sz="2000" dirty="0" err="1"/>
              <a:t>hệ</a:t>
            </a:r>
            <a:r>
              <a:rPr lang="vi-VN" sz="2000" dirty="0"/>
              <a:t> </a:t>
            </a:r>
            <a:r>
              <a:rPr lang="vi-VN" sz="2000" dirty="0" err="1"/>
              <a:t>điều</a:t>
            </a:r>
            <a:r>
              <a:rPr lang="vi-VN" sz="2000" dirty="0"/>
              <a:t> </a:t>
            </a:r>
            <a:r>
              <a:rPr lang="vi-VN" sz="2000" dirty="0" err="1"/>
              <a:t>hành</a:t>
            </a:r>
            <a:r>
              <a:rPr lang="vi-VN" sz="2000" dirty="0"/>
              <a:t> linh </a:t>
            </a:r>
            <a:r>
              <a:rPr lang="vi-VN" sz="2000" dirty="0" err="1"/>
              <a:t>động</a:t>
            </a:r>
            <a:r>
              <a:rPr lang="vi-VN" sz="2000" dirty="0"/>
              <a:t>). </a:t>
            </a:r>
            <a:r>
              <a:rPr lang="vi-VN" sz="2000" dirty="0" err="1"/>
              <a:t>Bạn</a:t>
            </a:r>
            <a:r>
              <a:rPr lang="vi-VN" sz="2000" dirty="0"/>
              <a:t> </a:t>
            </a:r>
            <a:r>
              <a:rPr lang="vi-VN" sz="2000" dirty="0" err="1"/>
              <a:t>có</a:t>
            </a:r>
            <a:r>
              <a:rPr lang="vi-VN" sz="2000" dirty="0"/>
              <a:t> </a:t>
            </a:r>
            <a:r>
              <a:rPr lang="vi-VN" sz="2000" dirty="0" err="1"/>
              <a:t>thể</a:t>
            </a:r>
            <a:r>
              <a:rPr lang="vi-VN" sz="2000" dirty="0"/>
              <a:t> mang </a:t>
            </a:r>
            <a:r>
              <a:rPr lang="vi-VN" sz="2000" dirty="0" err="1"/>
              <a:t>byte</a:t>
            </a:r>
            <a:r>
              <a:rPr lang="vi-VN" sz="2000" dirty="0"/>
              <a:t> </a:t>
            </a:r>
            <a:r>
              <a:rPr lang="vi-VN" sz="2000" dirty="0" err="1"/>
              <a:t>code</a:t>
            </a:r>
            <a:r>
              <a:rPr lang="vi-VN" sz="2000" dirty="0"/>
              <a:t> </a:t>
            </a:r>
            <a:r>
              <a:rPr lang="vi-VN" sz="2000" dirty="0" err="1"/>
              <a:t>của</a:t>
            </a:r>
            <a:r>
              <a:rPr lang="vi-VN" sz="2000" dirty="0"/>
              <a:t> </a:t>
            </a:r>
            <a:r>
              <a:rPr lang="vi-VN" sz="2000" dirty="0" err="1"/>
              <a:t>Java</a:t>
            </a:r>
            <a:r>
              <a:rPr lang="vi-VN" sz="2000" dirty="0"/>
              <a:t> lên </a:t>
            </a:r>
            <a:r>
              <a:rPr lang="vi-VN" sz="2000" dirty="0" err="1"/>
              <a:t>bất</a:t>
            </a:r>
            <a:r>
              <a:rPr lang="vi-VN" sz="2000" dirty="0"/>
              <a:t> </a:t>
            </a:r>
            <a:r>
              <a:rPr lang="vi-VN" sz="2000" dirty="0" err="1"/>
              <a:t>cứ</a:t>
            </a:r>
            <a:r>
              <a:rPr lang="vi-VN" sz="2000" dirty="0"/>
              <a:t> </a:t>
            </a:r>
            <a:r>
              <a:rPr lang="vi-VN" sz="2000" dirty="0" err="1"/>
              <a:t>nền</a:t>
            </a:r>
            <a:r>
              <a:rPr lang="vi-VN" sz="2000" dirty="0"/>
              <a:t> </a:t>
            </a:r>
            <a:r>
              <a:rPr lang="vi-VN" sz="2000" dirty="0" err="1"/>
              <a:t>tảng</a:t>
            </a:r>
            <a:r>
              <a:rPr lang="vi-VN" sz="2000" dirty="0"/>
              <a:t> </a:t>
            </a:r>
            <a:r>
              <a:rPr lang="vi-VN" sz="2000" dirty="0" err="1"/>
              <a:t>nào</a:t>
            </a:r>
            <a:r>
              <a:rPr lang="vi-VN" sz="2000" dirty="0"/>
              <a:t>.</a:t>
            </a:r>
          </a:p>
          <a:p>
            <a:r>
              <a:rPr lang="vi-VN" sz="2000" dirty="0" err="1"/>
              <a:t>Mạnh</a:t>
            </a:r>
            <a:r>
              <a:rPr lang="vi-VN" sz="2000" dirty="0"/>
              <a:t> </a:t>
            </a:r>
            <a:r>
              <a:rPr lang="vi-VN" sz="2000" dirty="0" err="1"/>
              <a:t>mẽ</a:t>
            </a:r>
            <a:r>
              <a:rPr lang="vi-VN" sz="2000" dirty="0"/>
              <a:t>: </a:t>
            </a:r>
            <a:r>
              <a:rPr lang="vi-VN" sz="2000" dirty="0" err="1"/>
              <a:t>Java</a:t>
            </a:r>
            <a:r>
              <a:rPr lang="vi-VN" sz="2000" dirty="0"/>
              <a:t> </a:t>
            </a:r>
            <a:r>
              <a:rPr lang="vi-VN" sz="2000" dirty="0" err="1"/>
              <a:t>nỗ</a:t>
            </a:r>
            <a:r>
              <a:rPr lang="vi-VN" sz="2000" dirty="0"/>
              <a:t> </a:t>
            </a:r>
            <a:r>
              <a:rPr lang="vi-VN" sz="2000" dirty="0" err="1"/>
              <a:t>lực</a:t>
            </a:r>
            <a:r>
              <a:rPr lang="vi-VN" sz="2000" dirty="0"/>
              <a:t> </a:t>
            </a:r>
            <a:r>
              <a:rPr lang="vi-VN" sz="2000" dirty="0" err="1"/>
              <a:t>loại</a:t>
            </a:r>
            <a:r>
              <a:rPr lang="vi-VN" sz="2000" dirty="0"/>
              <a:t> </a:t>
            </a:r>
            <a:r>
              <a:rPr lang="vi-VN" sz="2000" dirty="0" err="1"/>
              <a:t>trừ</a:t>
            </a:r>
            <a:r>
              <a:rPr lang="vi-VN" sz="2000" dirty="0"/>
              <a:t> </a:t>
            </a:r>
            <a:r>
              <a:rPr lang="vi-VN" sz="2000" dirty="0" err="1"/>
              <a:t>những</a:t>
            </a:r>
            <a:r>
              <a:rPr lang="vi-VN" sz="2000" dirty="0"/>
              <a:t> </a:t>
            </a:r>
            <a:r>
              <a:rPr lang="vi-VN" sz="2000" dirty="0" err="1"/>
              <a:t>tình</a:t>
            </a:r>
            <a:r>
              <a:rPr lang="vi-VN" sz="2000" dirty="0"/>
              <a:t> </a:t>
            </a:r>
            <a:r>
              <a:rPr lang="vi-VN" sz="2000" dirty="0" err="1"/>
              <a:t>huống</a:t>
            </a:r>
            <a:r>
              <a:rPr lang="vi-VN" sz="2000" dirty="0"/>
              <a:t> </a:t>
            </a:r>
            <a:r>
              <a:rPr lang="vi-VN" sz="2000" dirty="0" err="1"/>
              <a:t>dễ</a:t>
            </a:r>
            <a:r>
              <a:rPr lang="vi-VN" sz="2000" dirty="0"/>
              <a:t> </a:t>
            </a:r>
            <a:r>
              <a:rPr lang="vi-VN" sz="2000" dirty="0" err="1"/>
              <a:t>bị</a:t>
            </a:r>
            <a:r>
              <a:rPr lang="vi-VN" sz="2000" dirty="0"/>
              <a:t> </a:t>
            </a:r>
            <a:r>
              <a:rPr lang="vi-VN" sz="2000" dirty="0" err="1"/>
              <a:t>lỗi</a:t>
            </a:r>
            <a:r>
              <a:rPr lang="vi-VN" sz="2000" dirty="0"/>
              <a:t> </a:t>
            </a:r>
            <a:r>
              <a:rPr lang="vi-VN" sz="2000" dirty="0" err="1"/>
              <a:t>bằng</a:t>
            </a:r>
            <a:r>
              <a:rPr lang="vi-VN" sz="2000" dirty="0"/>
              <a:t> </a:t>
            </a:r>
            <a:r>
              <a:rPr lang="vi-VN" sz="2000" dirty="0" err="1"/>
              <a:t>cách</a:t>
            </a:r>
            <a:r>
              <a:rPr lang="vi-VN" sz="2000" dirty="0"/>
              <a:t> </a:t>
            </a:r>
            <a:r>
              <a:rPr lang="vi-VN" sz="2000" dirty="0" err="1"/>
              <a:t>nhấn</a:t>
            </a:r>
            <a:r>
              <a:rPr lang="vi-VN" sz="2000" dirty="0"/>
              <a:t> </a:t>
            </a:r>
            <a:r>
              <a:rPr lang="vi-VN" sz="2000" dirty="0" err="1"/>
              <a:t>mạnh</a:t>
            </a:r>
            <a:r>
              <a:rPr lang="vi-VN" sz="2000" dirty="0"/>
              <a:t> </a:t>
            </a:r>
            <a:r>
              <a:rPr lang="vi-VN" sz="2000" dirty="0" err="1"/>
              <a:t>chủ</a:t>
            </a:r>
            <a:r>
              <a:rPr lang="vi-VN" sz="2000" dirty="0"/>
              <a:t> </a:t>
            </a:r>
            <a:r>
              <a:rPr lang="vi-VN" sz="2000" dirty="0" err="1"/>
              <a:t>yếu</a:t>
            </a:r>
            <a:r>
              <a:rPr lang="vi-VN" sz="2000" dirty="0"/>
              <a:t> </a:t>
            </a:r>
            <a:r>
              <a:rPr lang="vi-VN" sz="2000" dirty="0" err="1"/>
              <a:t>là</a:t>
            </a:r>
            <a:r>
              <a:rPr lang="vi-VN" sz="2000" dirty="0"/>
              <a:t> </a:t>
            </a:r>
            <a:r>
              <a:rPr lang="vi-VN" sz="2000" dirty="0" err="1"/>
              <a:t>kiểm</a:t>
            </a:r>
            <a:r>
              <a:rPr lang="vi-VN" sz="2000" dirty="0"/>
              <a:t> tra </a:t>
            </a:r>
            <a:r>
              <a:rPr lang="vi-VN" sz="2000" dirty="0" err="1"/>
              <a:t>lỗi</a:t>
            </a:r>
            <a:r>
              <a:rPr lang="vi-VN" sz="2000" dirty="0"/>
              <a:t> </a:t>
            </a:r>
            <a:r>
              <a:rPr lang="vi-VN" sz="2000" dirty="0" err="1"/>
              <a:t>thời</a:t>
            </a:r>
            <a:r>
              <a:rPr lang="vi-VN" sz="2000" dirty="0"/>
              <a:t> gian biên </a:t>
            </a:r>
            <a:r>
              <a:rPr lang="vi-VN" sz="2000" dirty="0" err="1"/>
              <a:t>dịch</a:t>
            </a:r>
            <a:r>
              <a:rPr lang="vi-VN" sz="2000" dirty="0"/>
              <a:t> </a:t>
            </a:r>
            <a:r>
              <a:rPr lang="vi-VN" sz="2000" dirty="0" err="1"/>
              <a:t>và</a:t>
            </a:r>
            <a:r>
              <a:rPr lang="vi-VN" sz="2000" dirty="0"/>
              <a:t> </a:t>
            </a:r>
            <a:r>
              <a:rPr lang="vi-VN" sz="2000" dirty="0" err="1"/>
              <a:t>kiểm</a:t>
            </a:r>
            <a:r>
              <a:rPr lang="vi-VN" sz="2000" dirty="0"/>
              <a:t> tra </a:t>
            </a:r>
            <a:r>
              <a:rPr lang="vi-VN" sz="2000" dirty="0" err="1"/>
              <a:t>runtime</a:t>
            </a:r>
            <a:r>
              <a:rPr lang="vi-VN" sz="2000" dirty="0"/>
              <a:t>.</a:t>
            </a:r>
          </a:p>
          <a:p>
            <a:r>
              <a:rPr lang="vi-VN" sz="2000" dirty="0"/>
              <a:t>Đa </a:t>
            </a:r>
            <a:r>
              <a:rPr lang="vi-VN" sz="2000" dirty="0" err="1"/>
              <a:t>luồng</a:t>
            </a:r>
            <a:r>
              <a:rPr lang="vi-VN" sz="2000" dirty="0"/>
              <a:t>: </a:t>
            </a:r>
            <a:r>
              <a:rPr lang="vi-VN" sz="2000" dirty="0" err="1"/>
              <a:t>Với</a:t>
            </a:r>
            <a:r>
              <a:rPr lang="vi-VN" sz="2000" dirty="0"/>
              <a:t> </a:t>
            </a:r>
            <a:r>
              <a:rPr lang="vi-VN" sz="2000" dirty="0" err="1"/>
              <a:t>tính</a:t>
            </a:r>
            <a:r>
              <a:rPr lang="vi-VN" sz="2000" dirty="0"/>
              <a:t> năng đa </a:t>
            </a:r>
            <a:r>
              <a:rPr lang="vi-VN" sz="2000" dirty="0" err="1"/>
              <a:t>luồng</a:t>
            </a:r>
            <a:r>
              <a:rPr lang="vi-VN" sz="2000" dirty="0"/>
              <a:t> </a:t>
            </a:r>
            <a:r>
              <a:rPr lang="vi-VN" sz="2000" dirty="0" err="1"/>
              <a:t>của</a:t>
            </a:r>
            <a:r>
              <a:rPr lang="vi-VN" sz="2000" dirty="0"/>
              <a:t> </a:t>
            </a:r>
            <a:r>
              <a:rPr lang="vi-VN" sz="2000" dirty="0" err="1"/>
              <a:t>Java</a:t>
            </a:r>
            <a:r>
              <a:rPr lang="vi-VN" sz="2000" dirty="0"/>
              <a:t>, </a:t>
            </a:r>
            <a:r>
              <a:rPr lang="vi-VN" sz="2000" dirty="0" err="1"/>
              <a:t>bạn</a:t>
            </a:r>
            <a:r>
              <a:rPr lang="vi-VN" sz="2000" dirty="0"/>
              <a:t> </a:t>
            </a:r>
            <a:r>
              <a:rPr lang="vi-VN" sz="2000" dirty="0" err="1"/>
              <a:t>có</a:t>
            </a:r>
            <a:r>
              <a:rPr lang="vi-VN" sz="2000" dirty="0"/>
              <a:t> </a:t>
            </a:r>
            <a:r>
              <a:rPr lang="vi-VN" sz="2000" dirty="0" err="1"/>
              <a:t>thể</a:t>
            </a:r>
            <a:r>
              <a:rPr lang="vi-VN" sz="2000" dirty="0"/>
              <a:t> </a:t>
            </a:r>
            <a:r>
              <a:rPr lang="vi-VN" sz="2000" dirty="0" err="1"/>
              <a:t>viết</a:t>
            </a:r>
            <a:r>
              <a:rPr lang="vi-VN" sz="2000" dirty="0"/>
              <a:t> </a:t>
            </a:r>
            <a:r>
              <a:rPr lang="vi-VN" sz="2000" dirty="0" err="1"/>
              <a:t>các</a:t>
            </a:r>
            <a:r>
              <a:rPr lang="vi-VN" sz="2000" dirty="0"/>
              <a:t> chương </a:t>
            </a:r>
            <a:r>
              <a:rPr lang="vi-VN" sz="2000" dirty="0" err="1"/>
              <a:t>trình</a:t>
            </a:r>
            <a:r>
              <a:rPr lang="vi-VN" sz="2000" dirty="0"/>
              <a:t> </a:t>
            </a:r>
            <a:r>
              <a:rPr lang="vi-VN" sz="2000" dirty="0" err="1"/>
              <a:t>có</a:t>
            </a:r>
            <a:r>
              <a:rPr lang="vi-VN" sz="2000" dirty="0"/>
              <a:t> </a:t>
            </a:r>
            <a:r>
              <a:rPr lang="vi-VN" sz="2000" dirty="0" err="1"/>
              <a:t>thể</a:t>
            </a:r>
            <a:r>
              <a:rPr lang="vi-VN" sz="2000" dirty="0"/>
              <a:t> </a:t>
            </a:r>
            <a:r>
              <a:rPr lang="vi-VN" sz="2000" dirty="0" err="1"/>
              <a:t>thực</a:t>
            </a:r>
            <a:r>
              <a:rPr lang="vi-VN" sz="2000" dirty="0"/>
              <a:t> </a:t>
            </a:r>
            <a:r>
              <a:rPr lang="vi-VN" sz="2000" dirty="0" err="1"/>
              <a:t>hiện</a:t>
            </a:r>
            <a:r>
              <a:rPr lang="vi-VN" sz="2000" dirty="0"/>
              <a:t> </a:t>
            </a:r>
            <a:r>
              <a:rPr lang="vi-VN" sz="2000" dirty="0" err="1"/>
              <a:t>nhiều</a:t>
            </a:r>
            <a:r>
              <a:rPr lang="vi-VN" sz="2000" dirty="0"/>
              <a:t> </a:t>
            </a:r>
            <a:r>
              <a:rPr lang="vi-VN" sz="2000" dirty="0" err="1"/>
              <a:t>tác</a:t>
            </a:r>
            <a:r>
              <a:rPr lang="vi-VN" sz="2000" dirty="0"/>
              <a:t> </a:t>
            </a:r>
            <a:r>
              <a:rPr lang="vi-VN" sz="2000" dirty="0" err="1"/>
              <a:t>vụ</a:t>
            </a:r>
            <a:r>
              <a:rPr lang="vi-VN" sz="2000" dirty="0"/>
              <a:t> </a:t>
            </a:r>
            <a:r>
              <a:rPr lang="vi-VN" sz="2000" dirty="0" err="1"/>
              <a:t>đồng</a:t>
            </a:r>
            <a:r>
              <a:rPr lang="vi-VN" sz="2000" dirty="0"/>
              <a:t> </a:t>
            </a:r>
            <a:r>
              <a:rPr lang="vi-VN" sz="2000" dirty="0" err="1"/>
              <a:t>thời</a:t>
            </a:r>
            <a:r>
              <a:rPr lang="vi-VN" sz="2000" dirty="0"/>
              <a:t>. </a:t>
            </a:r>
            <a:r>
              <a:rPr lang="vi-VN" sz="2000" dirty="0" err="1"/>
              <a:t>Tính</a:t>
            </a:r>
            <a:r>
              <a:rPr lang="vi-VN" sz="2000" dirty="0"/>
              <a:t> năng </a:t>
            </a:r>
            <a:r>
              <a:rPr lang="vi-VN" sz="2000" dirty="0" err="1"/>
              <a:t>này</a:t>
            </a:r>
            <a:r>
              <a:rPr lang="vi-VN" sz="2000" dirty="0"/>
              <a:t> cho </a:t>
            </a:r>
            <a:r>
              <a:rPr lang="vi-VN" sz="2000" dirty="0" err="1"/>
              <a:t>phép</a:t>
            </a:r>
            <a:r>
              <a:rPr lang="vi-VN" sz="2000" dirty="0"/>
              <a:t> </a:t>
            </a:r>
            <a:r>
              <a:rPr lang="vi-VN" sz="2000" dirty="0" err="1"/>
              <a:t>các</a:t>
            </a:r>
            <a:r>
              <a:rPr lang="vi-VN" sz="2000" dirty="0"/>
              <a:t> </a:t>
            </a:r>
            <a:r>
              <a:rPr lang="vi-VN" sz="2000" dirty="0" err="1"/>
              <a:t>nhà</a:t>
            </a:r>
            <a:r>
              <a:rPr lang="vi-VN" sz="2000" dirty="0"/>
              <a:t> </a:t>
            </a:r>
            <a:r>
              <a:rPr lang="vi-VN" sz="2000" dirty="0" err="1"/>
              <a:t>phát</a:t>
            </a:r>
            <a:r>
              <a:rPr lang="vi-VN" sz="2000" dirty="0"/>
              <a:t> </a:t>
            </a:r>
            <a:r>
              <a:rPr lang="vi-VN" sz="2000" dirty="0" err="1"/>
              <a:t>triển</a:t>
            </a:r>
            <a:r>
              <a:rPr lang="vi-VN" sz="2000" dirty="0"/>
              <a:t> xây </a:t>
            </a:r>
            <a:r>
              <a:rPr lang="vi-VN" sz="2000" dirty="0" err="1"/>
              <a:t>dựng</a:t>
            </a:r>
            <a:r>
              <a:rPr lang="vi-VN" sz="2000" dirty="0"/>
              <a:t> </a:t>
            </a:r>
            <a:r>
              <a:rPr lang="vi-VN" sz="2000" dirty="0" err="1"/>
              <a:t>các</a:t>
            </a:r>
            <a:r>
              <a:rPr lang="vi-VN" sz="2000" dirty="0"/>
              <a:t> </a:t>
            </a:r>
            <a:r>
              <a:rPr lang="vi-VN" sz="2000" dirty="0" err="1"/>
              <a:t>ứng</a:t>
            </a:r>
            <a:r>
              <a:rPr lang="vi-VN" sz="2000" dirty="0"/>
              <a:t> </a:t>
            </a:r>
            <a:r>
              <a:rPr lang="vi-VN" sz="2000" dirty="0" err="1"/>
              <a:t>dụng</a:t>
            </a:r>
            <a:r>
              <a:rPr lang="vi-VN" sz="2000" dirty="0"/>
              <a:t> tương </a:t>
            </a:r>
            <a:r>
              <a:rPr lang="vi-VN" sz="2000" dirty="0" err="1"/>
              <a:t>tác</a:t>
            </a:r>
            <a:r>
              <a:rPr lang="vi-VN" sz="2000" dirty="0"/>
              <a:t> </a:t>
            </a:r>
            <a:r>
              <a:rPr lang="vi-VN" sz="2000" dirty="0" err="1"/>
              <a:t>có</a:t>
            </a:r>
            <a:r>
              <a:rPr lang="vi-VN" sz="2000" dirty="0"/>
              <a:t> </a:t>
            </a:r>
            <a:r>
              <a:rPr lang="vi-VN" sz="2000" dirty="0" err="1"/>
              <a:t>thể</a:t>
            </a:r>
            <a:r>
              <a:rPr lang="vi-VN" sz="2000" dirty="0"/>
              <a:t> </a:t>
            </a:r>
            <a:r>
              <a:rPr lang="vi-VN" sz="2000" dirty="0" err="1"/>
              <a:t>chạy</a:t>
            </a:r>
            <a:r>
              <a:rPr lang="vi-VN" sz="2000" dirty="0"/>
              <a:t> trơn tru.</a:t>
            </a:r>
          </a:p>
          <a:p>
            <a:r>
              <a:rPr lang="vi-VN" sz="2000" dirty="0" err="1"/>
              <a:t>Hiệu</a:t>
            </a:r>
            <a:r>
              <a:rPr lang="vi-VN" sz="2000" dirty="0"/>
              <a:t> </a:t>
            </a:r>
            <a:r>
              <a:rPr lang="vi-VN" sz="2000" dirty="0" err="1"/>
              <a:t>suất</a:t>
            </a:r>
            <a:r>
              <a:rPr lang="vi-VN" sz="2000" dirty="0"/>
              <a:t> cao: </a:t>
            </a:r>
            <a:r>
              <a:rPr lang="vi-VN" sz="2000" dirty="0" err="1"/>
              <a:t>Với</a:t>
            </a:r>
            <a:r>
              <a:rPr lang="vi-VN" sz="2000" dirty="0"/>
              <a:t> </a:t>
            </a:r>
            <a:r>
              <a:rPr lang="vi-VN" sz="2000" dirty="0" err="1"/>
              <a:t>việc</a:t>
            </a:r>
            <a:r>
              <a:rPr lang="vi-VN" sz="2000" dirty="0"/>
              <a:t> </a:t>
            </a:r>
            <a:r>
              <a:rPr lang="vi-VN" sz="2000" dirty="0" err="1"/>
              <a:t>sử</a:t>
            </a:r>
            <a:r>
              <a:rPr lang="vi-VN" sz="2000" dirty="0"/>
              <a:t> </a:t>
            </a:r>
            <a:r>
              <a:rPr lang="vi-VN" sz="2000" dirty="0" err="1"/>
              <a:t>dụng</a:t>
            </a:r>
            <a:r>
              <a:rPr lang="vi-VN" sz="2000" dirty="0"/>
              <a:t> </a:t>
            </a:r>
            <a:r>
              <a:rPr lang="vi-VN" sz="2000" dirty="0" err="1"/>
              <a:t>trình</a:t>
            </a:r>
            <a:r>
              <a:rPr lang="vi-VN" sz="2000" dirty="0"/>
              <a:t> biên </a:t>
            </a:r>
            <a:r>
              <a:rPr lang="vi-VN" sz="2000" dirty="0" err="1"/>
              <a:t>dịch</a:t>
            </a:r>
            <a:r>
              <a:rPr lang="vi-VN" sz="2000" dirty="0"/>
              <a:t> </a:t>
            </a:r>
            <a:r>
              <a:rPr lang="vi-VN" sz="2000" dirty="0" err="1"/>
              <a:t>Just</a:t>
            </a:r>
            <a:r>
              <a:rPr lang="vi-VN" sz="2000" dirty="0"/>
              <a:t>-In-</a:t>
            </a:r>
            <a:r>
              <a:rPr lang="vi-VN" sz="2000" dirty="0" err="1"/>
              <a:t>Time</a:t>
            </a:r>
            <a:r>
              <a:rPr lang="vi-VN" sz="2000" dirty="0"/>
              <a:t>, </a:t>
            </a:r>
            <a:r>
              <a:rPr lang="vi-VN" sz="2000" dirty="0" err="1"/>
              <a:t>Java</a:t>
            </a:r>
            <a:r>
              <a:rPr lang="vi-VN" sz="2000" dirty="0"/>
              <a:t> cho </a:t>
            </a:r>
            <a:r>
              <a:rPr lang="vi-VN" sz="2000" dirty="0" err="1"/>
              <a:t>phép</a:t>
            </a:r>
            <a:r>
              <a:rPr lang="vi-VN" sz="2000" dirty="0"/>
              <a:t> </a:t>
            </a:r>
            <a:r>
              <a:rPr lang="vi-VN" sz="2000" dirty="0" err="1"/>
              <a:t>thực</a:t>
            </a:r>
            <a:r>
              <a:rPr lang="vi-VN" sz="2000" dirty="0"/>
              <a:t> thi </a:t>
            </a:r>
            <a:r>
              <a:rPr lang="vi-VN" sz="2000" dirty="0" err="1"/>
              <a:t>với</a:t>
            </a:r>
            <a:r>
              <a:rPr lang="vi-VN" sz="2000" dirty="0"/>
              <a:t> </a:t>
            </a:r>
            <a:r>
              <a:rPr lang="vi-VN" sz="2000" dirty="0" err="1"/>
              <a:t>hiệu</a:t>
            </a:r>
            <a:r>
              <a:rPr lang="vi-VN" sz="2000" dirty="0"/>
              <a:t> </a:t>
            </a:r>
            <a:r>
              <a:rPr lang="vi-VN" sz="2000" dirty="0" err="1"/>
              <a:t>suất</a:t>
            </a:r>
            <a:r>
              <a:rPr lang="vi-VN" sz="2000" dirty="0"/>
              <a:t> cao, nhanh </a:t>
            </a:r>
            <a:r>
              <a:rPr lang="vi-VN" sz="2000" dirty="0" err="1"/>
              <a:t>chóng</a:t>
            </a:r>
            <a:r>
              <a:rPr lang="vi-VN" sz="2000" dirty="0"/>
              <a:t> </a:t>
            </a:r>
            <a:r>
              <a:rPr lang="vi-VN" sz="2000" dirty="0" err="1"/>
              <a:t>phát</a:t>
            </a:r>
            <a:r>
              <a:rPr lang="vi-VN" sz="2000" dirty="0"/>
              <a:t> </a:t>
            </a:r>
            <a:r>
              <a:rPr lang="vi-VN" sz="2000" dirty="0" err="1"/>
              <a:t>hiện</a:t>
            </a:r>
            <a:r>
              <a:rPr lang="vi-VN" sz="2000" dirty="0"/>
              <a:t>, </a:t>
            </a:r>
            <a:r>
              <a:rPr lang="vi-VN" sz="2000" dirty="0" err="1"/>
              <a:t>gỡ</a:t>
            </a:r>
            <a:r>
              <a:rPr lang="vi-VN" sz="2000" dirty="0"/>
              <a:t> </a:t>
            </a:r>
            <a:r>
              <a:rPr lang="vi-VN" sz="2000" dirty="0" err="1"/>
              <a:t>lỗi</a:t>
            </a:r>
            <a:r>
              <a:rPr lang="vi-VN" sz="2000" dirty="0"/>
              <a:t>.</a:t>
            </a:r>
          </a:p>
          <a:p>
            <a:r>
              <a:rPr lang="vi-VN" sz="2000" dirty="0"/>
              <a:t>Phân </a:t>
            </a:r>
            <a:r>
              <a:rPr lang="vi-VN" sz="2000" dirty="0" err="1"/>
              <a:t>tán</a:t>
            </a:r>
            <a:r>
              <a:rPr lang="vi-VN" sz="2000" dirty="0"/>
              <a:t>: </a:t>
            </a:r>
            <a:r>
              <a:rPr lang="vi-VN" sz="2000" dirty="0" err="1"/>
              <a:t>Java</a:t>
            </a:r>
            <a:r>
              <a:rPr lang="vi-VN" sz="2000" dirty="0"/>
              <a:t> </a:t>
            </a:r>
            <a:r>
              <a:rPr lang="vi-VN" sz="2000" dirty="0" err="1"/>
              <a:t>được</a:t>
            </a:r>
            <a:r>
              <a:rPr lang="vi-VN" sz="2000" dirty="0"/>
              <a:t> </a:t>
            </a:r>
            <a:r>
              <a:rPr lang="vi-VN" sz="2000" dirty="0" err="1"/>
              <a:t>thiết</a:t>
            </a:r>
            <a:r>
              <a:rPr lang="vi-VN" sz="2000" dirty="0"/>
              <a:t> </a:t>
            </a:r>
            <a:r>
              <a:rPr lang="vi-VN" sz="2000" dirty="0" err="1"/>
              <a:t>kế</a:t>
            </a:r>
            <a:r>
              <a:rPr lang="vi-VN" sz="2000" dirty="0"/>
              <a:t> cho môi </a:t>
            </a:r>
            <a:r>
              <a:rPr lang="vi-VN" sz="2000" dirty="0" err="1"/>
              <a:t>trường</a:t>
            </a:r>
            <a:r>
              <a:rPr lang="vi-VN" sz="2000" dirty="0"/>
              <a:t> phân </a:t>
            </a:r>
            <a:r>
              <a:rPr lang="vi-VN" sz="2000" dirty="0" err="1"/>
              <a:t>tán</a:t>
            </a:r>
            <a:r>
              <a:rPr lang="vi-VN" sz="2000" dirty="0"/>
              <a:t> </a:t>
            </a:r>
            <a:r>
              <a:rPr lang="vi-VN" sz="2000" dirty="0" err="1"/>
              <a:t>của</a:t>
            </a:r>
            <a:r>
              <a:rPr lang="vi-VN" sz="2000" dirty="0"/>
              <a:t> </a:t>
            </a:r>
            <a:r>
              <a:rPr lang="vi-VN" sz="2000" dirty="0" err="1"/>
              <a:t>Internet</a:t>
            </a:r>
            <a:r>
              <a:rPr lang="vi-VN" sz="2000" dirty="0"/>
              <a:t>.</a:t>
            </a:r>
          </a:p>
          <a:p>
            <a:r>
              <a:rPr lang="vi-VN" sz="2000" dirty="0"/>
              <a:t>Linh </a:t>
            </a:r>
            <a:r>
              <a:rPr lang="vi-VN" sz="2000" dirty="0" err="1"/>
              <a:t>động</a:t>
            </a:r>
            <a:r>
              <a:rPr lang="vi-VN" sz="2000" dirty="0"/>
              <a:t>: </a:t>
            </a:r>
            <a:r>
              <a:rPr lang="vi-VN" sz="2000" dirty="0" err="1"/>
              <a:t>Java</a:t>
            </a:r>
            <a:r>
              <a:rPr lang="vi-VN" sz="2000" dirty="0"/>
              <a:t> </a:t>
            </a:r>
            <a:r>
              <a:rPr lang="vi-VN" sz="2000" dirty="0" err="1"/>
              <a:t>được</a:t>
            </a:r>
            <a:r>
              <a:rPr lang="vi-VN" sz="2000" dirty="0"/>
              <a:t> coi </a:t>
            </a:r>
            <a:r>
              <a:rPr lang="vi-VN" sz="2000" dirty="0" err="1"/>
              <a:t>là</a:t>
            </a:r>
            <a:r>
              <a:rPr lang="vi-VN" sz="2000" dirty="0"/>
              <a:t> năng </a:t>
            </a:r>
            <a:r>
              <a:rPr lang="vi-VN" sz="2000" dirty="0" err="1"/>
              <a:t>động</a:t>
            </a:r>
            <a:r>
              <a:rPr lang="vi-VN" sz="2000" dirty="0"/>
              <a:t> hơn C hay C++ </a:t>
            </a:r>
            <a:r>
              <a:rPr lang="vi-VN" sz="2000" dirty="0" err="1"/>
              <a:t>vì</a:t>
            </a:r>
            <a:r>
              <a:rPr lang="vi-VN" sz="2000" dirty="0"/>
              <a:t> </a:t>
            </a:r>
            <a:r>
              <a:rPr lang="vi-VN" sz="2000" dirty="0" err="1"/>
              <a:t>nó</a:t>
            </a:r>
            <a:r>
              <a:rPr lang="vi-VN" sz="2000" dirty="0"/>
              <a:t> </a:t>
            </a:r>
            <a:r>
              <a:rPr lang="vi-VN" sz="2000" dirty="0" err="1"/>
              <a:t>được</a:t>
            </a:r>
            <a:r>
              <a:rPr lang="vi-VN" sz="2000" dirty="0"/>
              <a:t> </a:t>
            </a:r>
            <a:r>
              <a:rPr lang="vi-VN" sz="2000" dirty="0" err="1"/>
              <a:t>thiết</a:t>
            </a:r>
            <a:r>
              <a:rPr lang="vi-VN" sz="2000" dirty="0"/>
              <a:t> </a:t>
            </a:r>
            <a:r>
              <a:rPr lang="vi-VN" sz="2000" dirty="0" err="1"/>
              <a:t>kế</a:t>
            </a:r>
            <a:r>
              <a:rPr lang="vi-VN" sz="2000" dirty="0"/>
              <a:t> </a:t>
            </a:r>
            <a:r>
              <a:rPr lang="vi-VN" sz="2000" dirty="0" err="1"/>
              <a:t>để</a:t>
            </a:r>
            <a:r>
              <a:rPr lang="vi-VN" sz="2000" dirty="0"/>
              <a:t> </a:t>
            </a:r>
            <a:r>
              <a:rPr lang="vi-VN" sz="2000" dirty="0" err="1"/>
              <a:t>thích</a:t>
            </a:r>
            <a:r>
              <a:rPr lang="vi-VN" sz="2000" dirty="0"/>
              <a:t> nghi </a:t>
            </a:r>
            <a:r>
              <a:rPr lang="vi-VN" sz="2000" dirty="0" err="1"/>
              <a:t>với</a:t>
            </a:r>
            <a:r>
              <a:rPr lang="vi-VN" sz="2000" dirty="0"/>
              <a:t> môi </a:t>
            </a:r>
            <a:r>
              <a:rPr lang="vi-VN" sz="2000" dirty="0" err="1"/>
              <a:t>trường</a:t>
            </a:r>
            <a:r>
              <a:rPr lang="vi-VN" sz="2000" dirty="0"/>
              <a:t> đang </a:t>
            </a:r>
            <a:r>
              <a:rPr lang="vi-VN" sz="2000" dirty="0" err="1"/>
              <a:t>phát</a:t>
            </a:r>
            <a:r>
              <a:rPr lang="vi-VN" sz="2000" dirty="0"/>
              <a:t> </a:t>
            </a:r>
            <a:r>
              <a:rPr lang="vi-VN" sz="2000" dirty="0" err="1"/>
              <a:t>triển</a:t>
            </a:r>
            <a:r>
              <a:rPr lang="vi-VN" sz="2000" dirty="0"/>
              <a:t>. </a:t>
            </a:r>
            <a:r>
              <a:rPr lang="vi-VN" sz="2000" dirty="0" err="1"/>
              <a:t>Các</a:t>
            </a:r>
            <a:r>
              <a:rPr lang="vi-VN" sz="2000" dirty="0"/>
              <a:t> chương </a:t>
            </a:r>
            <a:r>
              <a:rPr lang="vi-VN" sz="2000" dirty="0" err="1"/>
              <a:t>trình</a:t>
            </a:r>
            <a:r>
              <a:rPr lang="vi-VN" sz="2000" dirty="0"/>
              <a:t> </a:t>
            </a:r>
            <a:r>
              <a:rPr lang="vi-VN" sz="2000" dirty="0" err="1"/>
              <a:t>Java</a:t>
            </a:r>
            <a:r>
              <a:rPr lang="vi-VN" sz="2000" dirty="0"/>
              <a:t> </a:t>
            </a:r>
            <a:r>
              <a:rPr lang="vi-VN" sz="2000" dirty="0" err="1"/>
              <a:t>có</a:t>
            </a:r>
            <a:r>
              <a:rPr lang="vi-VN" sz="2000" dirty="0"/>
              <a:t> </a:t>
            </a:r>
            <a:r>
              <a:rPr lang="vi-VN" sz="2000" dirty="0" err="1"/>
              <a:t>thể</a:t>
            </a:r>
            <a:r>
              <a:rPr lang="vi-VN" sz="2000" dirty="0"/>
              <a:t> mang theo </a:t>
            </a:r>
            <a:r>
              <a:rPr lang="vi-VN" sz="2000" dirty="0" err="1"/>
              <a:t>một</a:t>
            </a:r>
            <a:r>
              <a:rPr lang="vi-VN" sz="2000" dirty="0"/>
              <a:t> </a:t>
            </a:r>
            <a:r>
              <a:rPr lang="vi-VN" sz="2000" dirty="0" err="1"/>
              <a:t>lượng</a:t>
            </a:r>
            <a:r>
              <a:rPr lang="vi-VN" sz="2000" dirty="0"/>
              <a:t> </a:t>
            </a:r>
            <a:r>
              <a:rPr lang="vi-VN" sz="2000" dirty="0" err="1"/>
              <a:t>lớn</a:t>
            </a:r>
            <a:r>
              <a:rPr lang="vi-VN" sz="2000" dirty="0"/>
              <a:t> thông tin run-</a:t>
            </a:r>
            <a:r>
              <a:rPr lang="vi-VN" sz="2000" dirty="0" err="1"/>
              <a:t>time</a:t>
            </a:r>
            <a:r>
              <a:rPr lang="vi-VN" sz="2000" dirty="0"/>
              <a:t>, </a:t>
            </a:r>
            <a:r>
              <a:rPr lang="vi-VN" sz="2000" dirty="0" err="1"/>
              <a:t>được</a:t>
            </a:r>
            <a:r>
              <a:rPr lang="vi-VN" sz="2000" dirty="0"/>
              <a:t> </a:t>
            </a:r>
            <a:r>
              <a:rPr lang="vi-VN" sz="2000" dirty="0" err="1"/>
              <a:t>sử</a:t>
            </a:r>
            <a:r>
              <a:rPr lang="vi-VN" sz="2000" dirty="0"/>
              <a:t> </a:t>
            </a:r>
            <a:r>
              <a:rPr lang="vi-VN" sz="2000" dirty="0" err="1"/>
              <a:t>dụng</a:t>
            </a:r>
            <a:r>
              <a:rPr lang="vi-VN" sz="2000" dirty="0"/>
              <a:t> </a:t>
            </a:r>
            <a:r>
              <a:rPr lang="vi-VN" sz="2000" dirty="0" err="1"/>
              <a:t>để</a:t>
            </a:r>
            <a:r>
              <a:rPr lang="vi-VN" sz="2000" dirty="0"/>
              <a:t> </a:t>
            </a:r>
            <a:r>
              <a:rPr lang="vi-VN" sz="2000" dirty="0" err="1"/>
              <a:t>xác</a:t>
            </a:r>
            <a:r>
              <a:rPr lang="vi-VN" sz="2000" dirty="0"/>
              <a:t> minh </a:t>
            </a:r>
            <a:r>
              <a:rPr lang="vi-VN" sz="2000" dirty="0" err="1"/>
              <a:t>và</a:t>
            </a:r>
            <a:r>
              <a:rPr lang="vi-VN" sz="2000" dirty="0"/>
              <a:t> </a:t>
            </a:r>
            <a:r>
              <a:rPr lang="vi-VN" sz="2000" dirty="0" err="1"/>
              <a:t>giải</a:t>
            </a:r>
            <a:r>
              <a:rPr lang="vi-VN" sz="2000" dirty="0"/>
              <a:t> </a:t>
            </a:r>
            <a:r>
              <a:rPr lang="vi-VN" sz="2000" dirty="0" err="1"/>
              <a:t>quyết</a:t>
            </a:r>
            <a:r>
              <a:rPr lang="vi-VN" sz="2000" dirty="0"/>
              <a:t> </a:t>
            </a:r>
            <a:r>
              <a:rPr lang="vi-VN" sz="2000" dirty="0" err="1"/>
              <a:t>các</a:t>
            </a:r>
            <a:r>
              <a:rPr lang="vi-VN" sz="2000" dirty="0"/>
              <a:t> truy </a:t>
            </a:r>
            <a:r>
              <a:rPr lang="vi-VN" sz="2000" dirty="0" err="1"/>
              <a:t>cập</a:t>
            </a:r>
            <a:r>
              <a:rPr lang="vi-VN" sz="2000" dirty="0"/>
              <a:t> </a:t>
            </a:r>
            <a:r>
              <a:rPr lang="vi-VN" sz="2000" dirty="0" err="1"/>
              <a:t>đến</a:t>
            </a:r>
            <a:r>
              <a:rPr lang="vi-VN" sz="2000" dirty="0"/>
              <a:t> </a:t>
            </a:r>
            <a:r>
              <a:rPr lang="vi-VN" sz="2000" dirty="0" err="1"/>
              <a:t>đối</a:t>
            </a:r>
            <a:r>
              <a:rPr lang="vi-VN" sz="2000" dirty="0"/>
              <a:t> </a:t>
            </a:r>
            <a:r>
              <a:rPr lang="vi-VN" sz="2000" dirty="0" err="1"/>
              <a:t>tượng</a:t>
            </a:r>
            <a:r>
              <a:rPr lang="vi-VN" sz="2000" dirty="0"/>
              <a:t> trong </a:t>
            </a:r>
            <a:r>
              <a:rPr lang="vi-VN" sz="2000" dirty="0" err="1"/>
              <a:t>thời</a:t>
            </a:r>
            <a:r>
              <a:rPr lang="vi-VN" sz="2000" dirty="0"/>
              <a:t> gian </a:t>
            </a:r>
            <a:r>
              <a:rPr lang="vi-VN" sz="2000" dirty="0" err="1"/>
              <a:t>chạy</a:t>
            </a:r>
            <a:r>
              <a:rPr lang="vi-VN" sz="2000" dirty="0"/>
              <a:t>.</a:t>
            </a:r>
          </a:p>
        </p:txBody>
      </p:sp>
    </p:spTree>
    <p:extLst>
      <p:ext uri="{BB962C8B-B14F-4D97-AF65-F5344CB8AC3E}">
        <p14:creationId xmlns:p14="http://schemas.microsoft.com/office/powerpoint/2010/main" val="3514341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771163" y="1747007"/>
            <a:ext cx="6817453" cy="1066800"/>
          </a:xfrm>
        </p:spPr>
        <p:txBody>
          <a:bodyPr rtlCol="0">
            <a:normAutofit/>
          </a:bodyPr>
          <a:lstStyle/>
          <a:p>
            <a:r>
              <a:rPr lang="vi-VN" dirty="0"/>
              <a:t>JAVA ĐƯỢC DÙNG Ở ĐÂU</a:t>
            </a:r>
            <a:endParaRPr lang="vi-VN" dirty="0">
              <a:latin typeface="Calibri" panose="020F0502020204030204" pitchFamily="34" charset="0"/>
            </a:endParaRPr>
          </a:p>
        </p:txBody>
      </p:sp>
      <mc:AlternateContent xmlns:mc="http://schemas.openxmlformats.org/markup-compatibility/2006" xmlns:am3d="http://schemas.microsoft.com/office/drawing/2017/model3d">
        <mc:Choice Requires="am3d">
          <p:graphicFrame>
            <p:nvGraphicFramePr>
              <p:cNvPr id="6" name="Kiểu 3D 5">
                <a:extLst>
                  <a:ext uri="{FF2B5EF4-FFF2-40B4-BE49-F238E27FC236}">
                    <a16:creationId xmlns:a16="http://schemas.microsoft.com/office/drawing/2014/main" id="{FC9899EF-3290-4A20-86D9-1D20540973F8}"/>
                  </a:ext>
                </a:extLst>
              </p:cNvPr>
              <p:cNvGraphicFramePr>
                <a:graphicFrameLocks noChangeAspect="1"/>
              </p:cNvGraphicFramePr>
              <p:nvPr>
                <p:extLst>
                  <p:ext uri="{D42A27DB-BD31-4B8C-83A1-F6EECF244321}">
                    <p14:modId xmlns:p14="http://schemas.microsoft.com/office/powerpoint/2010/main" val="4184529024"/>
                  </p:ext>
                </p:extLst>
              </p:nvPr>
            </p:nvGraphicFramePr>
            <p:xfrm>
              <a:off x="5338683" y="2883517"/>
              <a:ext cx="1078895" cy="2321354"/>
            </p:xfrm>
            <a:graphic>
              <a:graphicData uri="http://schemas.microsoft.com/office/drawing/2017/model3d">
                <am3d:model3d r:embed="rId3">
                  <am3d:spPr>
                    <a:xfrm>
                      <a:off x="0" y="0"/>
                      <a:ext cx="1078895" cy="2321354"/>
                    </a:xfrm>
                    <a:prstGeom prst="rect">
                      <a:avLst/>
                    </a:prstGeom>
                  </am3d:spPr>
                  <am3d:camera>
                    <am3d:pos x="0" y="0" z="54087594"/>
                    <am3d:up dx="0" dy="36000000" dz="0"/>
                    <am3d:lookAt x="0" y="0" z="0"/>
                    <am3d:perspective fov="2700000"/>
                  </am3d:camera>
                  <am3d:trans>
                    <am3d:meterPerModelUnit n="21734552" d="1000000"/>
                    <am3d:preTrans dx="46439891" dy="-70289990" dz="-195598045"/>
                    <am3d:scale>
                      <am3d:sx n="1000000" d="1000000"/>
                      <am3d:sy n="1000000" d="1000000"/>
                      <am3d:sz n="1000000" d="1000000"/>
                    </am3d:scale>
                    <am3d:rot/>
                    <am3d:postTrans dx="0" dy="0" dz="0"/>
                  </am3d:trans>
                  <am3d:raster rName="Office3DRenderer" rVer="16.0.8326">
                    <am3d:blip r:embed="rId4"/>
                  </am3d:raster>
                  <am3d:objViewport viewportSz="25758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6" name="Kiểu 3D 5">
                <a:extLst>
                  <a:ext uri="{FF2B5EF4-FFF2-40B4-BE49-F238E27FC236}">
                    <a16:creationId xmlns:a16="http://schemas.microsoft.com/office/drawing/2014/main" id="{FC9899EF-3290-4A20-86D9-1D20540973F8}"/>
                  </a:ext>
                </a:extLst>
              </p:cNvPr>
              <p:cNvPicPr>
                <a:picLocks noGrp="1" noRot="1" noChangeAspect="1" noMove="1" noResize="1" noEditPoints="1" noAdjustHandles="1" noChangeArrowheads="1" noChangeShapeType="1" noCrop="1"/>
              </p:cNvPicPr>
              <p:nvPr/>
            </p:nvPicPr>
            <p:blipFill>
              <a:blip r:embed="rId5"/>
              <a:stretch>
                <a:fillRect/>
              </a:stretch>
            </p:blipFill>
            <p:spPr>
              <a:xfrm>
                <a:off x="5338683" y="2883517"/>
                <a:ext cx="1078895" cy="2321354"/>
              </a:xfrm>
              <a:prstGeom prst="rect">
                <a:avLst/>
              </a:prstGeom>
            </p:spPr>
          </p:pic>
        </mc:Fallback>
      </mc:AlternateContent>
    </p:spTree>
    <p:extLst>
      <p:ext uri="{BB962C8B-B14F-4D97-AF65-F5344CB8AC3E}">
        <p14:creationId xmlns:p14="http://schemas.microsoft.com/office/powerpoint/2010/main" val="3046085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mph" presetSubtype="128" repeatCount="indefinite" fill="hold" nodeType="withEffect">
                                  <p:stCondLst>
                                    <p:cond delay="0"/>
                                  </p:stCondLst>
                                  <p:childTnLst>
                                    <p:anim calcmode="lin" valueType="num">
                                      <p:cBhvr additive="sum">
                                        <p:cTn id="6" dur="5000" fill="hold"/>
                                        <p:tgtEl>
                                          <p:spTgt spid="6"/>
                                        </p:tgtEl>
                                        <p:attrNameLst>
                                          <p:attrName>3d.view.rotation.y</p:attrName>
                                        </p:attrNameLst>
                                      </p:cBhvr>
                                      <p:tavLst>
                                        <p:tav tm="0">
                                          <p:val>
                                            <p:fltVal val="0"/>
                                          </p:val>
                                        </p:tav>
                                        <p:tav tm="3330">
                                          <p:val>
                                            <p:fltVal val="3.4873"/>
                                          </p:val>
                                        </p:tav>
                                        <p:tav tm="6660">
                                          <p:val>
                                            <p:fltVal val="6.0519"/>
                                          </p:val>
                                        </p:tav>
                                        <p:tav tm="9990">
                                          <p:val>
                                            <p:fltVal val="7.8356"/>
                                          </p:val>
                                        </p:tav>
                                        <p:tav tm="13320">
                                          <p:val>
                                            <p:fltVal val="8.9802"/>
                                          </p:val>
                                        </p:tav>
                                        <p:tav tm="16650">
                                          <p:val>
                                            <p:fltVal val="9.6274"/>
                                          </p:val>
                                        </p:tav>
                                        <p:tav tm="19970">
                                          <p:val>
                                            <p:fltVal val="9.9185"/>
                                          </p:val>
                                        </p:tav>
                                        <p:tav tm="23290">
                                          <p:val>
                                            <p:fltVal val="9.9968"/>
                                          </p:val>
                                        </p:tav>
                                        <p:tav tm="26620">
                                          <p:val>
                                            <p:fltVal val="9.9972"/>
                                          </p:val>
                                        </p:tav>
                                        <p:tav tm="29950">
                                          <p:val>
                                            <p:fltVal val="9.9223"/>
                                          </p:val>
                                        </p:tav>
                                        <p:tav tm="33280">
                                          <p:val>
                                            <p:fltVal val="9.6366"/>
                                          </p:val>
                                        </p:tav>
                                        <p:tav tm="36610">
                                          <p:val>
                                            <p:fltVal val="8.9984"/>
                                          </p:val>
                                        </p:tav>
                                        <p:tav tm="39940">
                                          <p:val>
                                            <p:fltVal val="7.8658"/>
                                          </p:val>
                                        </p:tav>
                                        <p:tav tm="43270">
                                          <p:val>
                                            <p:fltVal val="6.097"/>
                                          </p:val>
                                        </p:tav>
                                        <p:tav tm="46600">
                                          <p:val>
                                            <p:fltVal val="3.5502"/>
                                          </p:val>
                                        </p:tav>
                                        <p:tav tm="49930">
                                          <p:val>
                                            <p:fltVal val="0.0837"/>
                                          </p:val>
                                        </p:tav>
                                        <p:tav tm="53250">
                                          <p:val>
                                            <p:fltVal val="-3.4149"/>
                                          </p:val>
                                        </p:tav>
                                        <p:tav tm="56580">
                                          <p:val>
                                            <p:fltVal val="-6.0001"/>
                                          </p:val>
                                        </p:tav>
                                        <p:tav tm="59900">
                                          <p:val>
                                            <p:fltVal val="-7.7965"/>
                                          </p:val>
                                        </p:tav>
                                        <p:tav tm="63220">
                                          <p:val>
                                            <p:fltVal val="-8.9537"/>
                                          </p:val>
                                        </p:tav>
                                        <p:tav tm="66540">
                                          <p:val>
                                            <p:fltVal val="-9.6124"/>
                                          </p:val>
                                        </p:tav>
                                        <p:tav tm="69870">
                                          <p:val>
                                            <p:fltVal val="-9.9135"/>
                                          </p:val>
                                        </p:tav>
                                        <p:tav tm="73190">
                                          <p:val>
                                            <p:fltVal val="-9.9962"/>
                                          </p:val>
                                        </p:tav>
                                        <p:tav tm="76510">
                                          <p:val>
                                            <p:fltVal val="-9.9977"/>
                                          </p:val>
                                        </p:tav>
                                        <p:tav tm="79830">
                                          <p:val>
                                            <p:fltVal val="-9.9278"/>
                                          </p:val>
                                        </p:tav>
                                        <p:tav tm="83160">
                                          <p:val>
                                            <p:fltVal val="-9.6522"/>
                                          </p:val>
                                        </p:tav>
                                        <p:tav tm="86480">
                                          <p:val>
                                            <p:fltVal val="-9.0317"/>
                                          </p:val>
                                        </p:tav>
                                        <p:tav tm="89800">
                                          <p:val>
                                            <p:fltVal val="-7.9252"/>
                                          </p:val>
                                        </p:tav>
                                        <p:tav tm="93120">
                                          <p:val>
                                            <p:fltVal val="-6.1923"/>
                                          </p:val>
                                        </p:tav>
                                        <p:tav tm="96450">
                                          <p:val>
                                            <p:fltVal val="-3.6837"/>
                                          </p:val>
                                        </p:tav>
                                        <p:tav tm="100000">
                                          <p:val>
                                            <p:fltVal val="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ản trình bày về đào tạo">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extLst>
    <a:ext uri="{05A4C25C-085E-4340-85A3-A5531E510DB2}">
      <thm15:themeFamily xmlns:thm15="http://schemas.microsoft.com/office/thememl/2012/main" name="Office_16225308_TF03460604" id="{874AF742-98D0-4B19-BD71-41945991E5FB}" vid="{4088C17F-B4F1-43DE-B39E-465057B51DF2}"/>
    </a:ext>
  </a:extLst>
</a:theme>
</file>

<file path=ppt/theme/theme2.xml><?xml version="1.0" encoding="utf-8"?>
<a:theme xmlns:a="http://schemas.openxmlformats.org/drawingml/2006/main" name="Chủ đề Offic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hủ đề Offic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Bản trình bày về đào tạo</Template>
  <TotalTime>144</TotalTime>
  <Words>1695</Words>
  <Application>Microsoft Office PowerPoint</Application>
  <PresentationFormat>Widescreen</PresentationFormat>
  <Paragraphs>73</Paragraphs>
  <Slides>26</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Georgia</vt:lpstr>
      <vt:lpstr>Times New Roman</vt:lpstr>
      <vt:lpstr>Verdana</vt:lpstr>
      <vt:lpstr>Wingdings 2</vt:lpstr>
      <vt:lpstr>Bản trình bày về đào tạo</vt:lpstr>
      <vt:lpstr>XÂY DỰNG PHẦN MỀM WEB</vt:lpstr>
      <vt:lpstr>PowerPoint Presentation</vt:lpstr>
      <vt:lpstr>Giới thiệu đề tài</vt:lpstr>
      <vt:lpstr>PowerPoint Presentation</vt:lpstr>
      <vt:lpstr>PowerPoint Presentation</vt:lpstr>
      <vt:lpstr>PowerPoint Presentation</vt:lpstr>
      <vt:lpstr>Đặc điểm của Java</vt:lpstr>
      <vt:lpstr>Đặc điểm của Java</vt:lpstr>
      <vt:lpstr>JAVA ĐƯỢC DÙNG Ở ĐÂU</vt:lpstr>
      <vt:lpstr>Java được dùng ở đâu</vt:lpstr>
      <vt:lpstr>Ứng dụng Android</vt:lpstr>
      <vt:lpstr>Các ứng dụng máy chủ dùng trong dịch vụ tài chính</vt:lpstr>
      <vt:lpstr>Ứng dụng Web</vt:lpstr>
      <vt:lpstr>Công nghệ Big Data</vt:lpstr>
      <vt:lpstr>Công cụ phần mềm</vt:lpstr>
      <vt:lpstr>Cài đặt công cụ</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XÂY DỰNG PHẦN MỀM WEB</dc:title>
  <dc:creator>Nguyen Nhan</dc:creator>
  <cp:lastModifiedBy>Hau Tran</cp:lastModifiedBy>
  <cp:revision>18</cp:revision>
  <dcterms:created xsi:type="dcterms:W3CDTF">2019-03-14T15:21:16Z</dcterms:created>
  <dcterms:modified xsi:type="dcterms:W3CDTF">2019-03-20T18:52:47Z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